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822" r:id="rId3"/>
    <p:sldId id="821" r:id="rId4"/>
    <p:sldId id="805" r:id="rId5"/>
    <p:sldId id="823" r:id="rId6"/>
    <p:sldId id="833" r:id="rId7"/>
    <p:sldId id="834" r:id="rId8"/>
    <p:sldId id="835" r:id="rId9"/>
    <p:sldId id="836" r:id="rId10"/>
    <p:sldId id="837" r:id="rId11"/>
    <p:sldId id="849" r:id="rId12"/>
    <p:sldId id="850" r:id="rId13"/>
    <p:sldId id="825" r:id="rId14"/>
    <p:sldId id="827" r:id="rId15"/>
    <p:sldId id="828" r:id="rId16"/>
    <p:sldId id="843" r:id="rId17"/>
    <p:sldId id="848" r:id="rId18"/>
    <p:sldId id="839" r:id="rId19"/>
    <p:sldId id="838" r:id="rId20"/>
    <p:sldId id="824" r:id="rId21"/>
    <p:sldId id="840" r:id="rId22"/>
    <p:sldId id="841" r:id="rId23"/>
    <p:sldId id="830" r:id="rId24"/>
    <p:sldId id="831" r:id="rId25"/>
    <p:sldId id="832" r:id="rId26"/>
    <p:sldId id="844" r:id="rId27"/>
    <p:sldId id="845" r:id="rId28"/>
    <p:sldId id="82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53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2" d="100"/>
          <a:sy n="72" d="100"/>
        </p:scale>
        <p:origin x="61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38493E-A416-4559-81A9-A6AB6E209C4B}" type="datetimeFigureOut">
              <a:rPr lang="en-US" smtClean="0"/>
              <a:t>6/14/2021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6818F3-DC47-42C9-8282-D3CFF72BE676}" type="slidenum">
              <a:rPr lang="en-US" smtClean="0"/>
              <a:t>‹#›</a:t>
            </a:fld>
            <a:endParaRPr lang="en-US"/>
          </a:p>
        </p:txBody>
      </p:sp>
    </p:spTree>
    <p:extLst>
      <p:ext uri="{BB962C8B-B14F-4D97-AF65-F5344CB8AC3E}">
        <p14:creationId xmlns:p14="http://schemas.microsoft.com/office/powerpoint/2010/main" val="2530945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BD37006-8F66-46A5-B35B-07BFFEC4D01C}"/>
              </a:ext>
            </a:extLst>
          </p:cNvPr>
          <p:cNvSpPr/>
          <p:nvPr userDrawn="1"/>
        </p:nvSpPr>
        <p:spPr>
          <a:xfrm>
            <a:off x="0" y="101491"/>
            <a:ext cx="12192000" cy="657665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854FF55-0AFA-4BB2-884C-4B009B46DE62}"/>
              </a:ext>
            </a:extLst>
          </p:cNvPr>
          <p:cNvSpPr/>
          <p:nvPr userDrawn="1"/>
        </p:nvSpPr>
        <p:spPr>
          <a:xfrm>
            <a:off x="0" y="6678151"/>
            <a:ext cx="12192000" cy="17984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F9E5346-3695-4602-97A3-0B8A9C80BF09}"/>
              </a:ext>
            </a:extLst>
          </p:cNvPr>
          <p:cNvSpPr/>
          <p:nvPr userDrawn="1"/>
        </p:nvSpPr>
        <p:spPr>
          <a:xfrm>
            <a:off x="7050" y="862555"/>
            <a:ext cx="12192000" cy="53476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D2BD3CA-D5FA-4EEE-91F0-759E0773F6EE}"/>
              </a:ext>
            </a:extLst>
          </p:cNvPr>
          <p:cNvSpPr/>
          <p:nvPr userDrawn="1"/>
        </p:nvSpPr>
        <p:spPr>
          <a:xfrm>
            <a:off x="0" y="-70703"/>
            <a:ext cx="12192000" cy="17984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Arrow: Pentagon 39">
            <a:extLst>
              <a:ext uri="{FF2B5EF4-FFF2-40B4-BE49-F238E27FC236}">
                <a16:creationId xmlns:a16="http://schemas.microsoft.com/office/drawing/2014/main" id="{5DC1B17A-42E5-4827-B5BE-2670B557C295}"/>
              </a:ext>
            </a:extLst>
          </p:cNvPr>
          <p:cNvSpPr/>
          <p:nvPr userDrawn="1"/>
        </p:nvSpPr>
        <p:spPr>
          <a:xfrm flipH="1">
            <a:off x="10801882" y="6210228"/>
            <a:ext cx="1390115" cy="467921"/>
          </a:xfrm>
          <a:prstGeom prst="homePlat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Arrow: Pentagon 45">
            <a:extLst>
              <a:ext uri="{FF2B5EF4-FFF2-40B4-BE49-F238E27FC236}">
                <a16:creationId xmlns:a16="http://schemas.microsoft.com/office/drawing/2014/main" id="{8244B392-AC48-4B2D-BF49-8459840DE26F}"/>
              </a:ext>
            </a:extLst>
          </p:cNvPr>
          <p:cNvSpPr/>
          <p:nvPr userDrawn="1"/>
        </p:nvSpPr>
        <p:spPr>
          <a:xfrm rot="10800000" flipH="1">
            <a:off x="0" y="6210228"/>
            <a:ext cx="1095375" cy="467920"/>
          </a:xfrm>
          <a:prstGeom prst="homePlat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ate Placeholder 3">
            <a:extLst>
              <a:ext uri="{FF2B5EF4-FFF2-40B4-BE49-F238E27FC236}">
                <a16:creationId xmlns:a16="http://schemas.microsoft.com/office/drawing/2014/main" id="{D801F2CC-04D6-48E5-9020-23F53EF72809}"/>
              </a:ext>
            </a:extLst>
          </p:cNvPr>
          <p:cNvSpPr>
            <a:spLocks noGrp="1"/>
          </p:cNvSpPr>
          <p:nvPr>
            <p:ph type="dt" sz="half" idx="10"/>
          </p:nvPr>
        </p:nvSpPr>
        <p:spPr>
          <a:xfrm>
            <a:off x="10991399" y="6272195"/>
            <a:ext cx="1200599" cy="365125"/>
          </a:xfrm>
          <a:prstGeom prst="rect">
            <a:avLst/>
          </a:prstGeom>
          <a:ln>
            <a:noFill/>
          </a:ln>
        </p:spPr>
        <p:txBody>
          <a:bodyPr/>
          <a:lstStyle>
            <a:lvl1pPr>
              <a:defRPr>
                <a:solidFill>
                  <a:srgbClr val="3F5378"/>
                </a:solidFill>
              </a:defRPr>
            </a:lvl1pPr>
          </a:lstStyle>
          <a:p>
            <a:r>
              <a:rPr lang="en-US" dirty="0"/>
              <a:t>2020-2021</a:t>
            </a:r>
          </a:p>
        </p:txBody>
      </p:sp>
      <p:sp>
        <p:nvSpPr>
          <p:cNvPr id="3" name="Text Placeholder 2">
            <a:extLst>
              <a:ext uri="{FF2B5EF4-FFF2-40B4-BE49-F238E27FC236}">
                <a16:creationId xmlns:a16="http://schemas.microsoft.com/office/drawing/2014/main" id="{FECF235D-501E-4D8C-B0C7-A7FBEFFEF1D7}"/>
              </a:ext>
            </a:extLst>
          </p:cNvPr>
          <p:cNvSpPr>
            <a:spLocks noGrp="1"/>
          </p:cNvSpPr>
          <p:nvPr>
            <p:ph type="body" sz="quarter" idx="13" hasCustomPrompt="1"/>
          </p:nvPr>
        </p:nvSpPr>
        <p:spPr>
          <a:xfrm>
            <a:off x="509838" y="1873615"/>
            <a:ext cx="7739385" cy="1194854"/>
          </a:xfrm>
          <a:prstGeom prst="rect">
            <a:avLst/>
          </a:prstGeom>
        </p:spPr>
        <p:txBody>
          <a:bodyPr anchor="ctr"/>
          <a:lstStyle>
            <a:lvl1pPr marL="0" indent="0" algn="ctr">
              <a:buNone/>
              <a:defRPr sz="7200">
                <a:solidFill>
                  <a:schemeClr val="accent6">
                    <a:lumMod val="50000"/>
                  </a:schemeClr>
                </a:solidFill>
              </a:defRPr>
            </a:lvl1pPr>
          </a:lstStyle>
          <a:p>
            <a:pPr lvl="0"/>
            <a:r>
              <a:rPr lang="ar-IQ" dirty="0"/>
              <a:t>العنوان الرئيسي</a:t>
            </a:r>
            <a:endParaRPr lang="en-US" dirty="0"/>
          </a:p>
        </p:txBody>
      </p:sp>
      <p:sp>
        <p:nvSpPr>
          <p:cNvPr id="16" name="Text Placeholder 2">
            <a:extLst>
              <a:ext uri="{FF2B5EF4-FFF2-40B4-BE49-F238E27FC236}">
                <a16:creationId xmlns:a16="http://schemas.microsoft.com/office/drawing/2014/main" id="{3431DDF7-EDFA-4A9B-A10A-40DC5103B763}"/>
              </a:ext>
            </a:extLst>
          </p:cNvPr>
          <p:cNvSpPr>
            <a:spLocks noGrp="1"/>
          </p:cNvSpPr>
          <p:nvPr>
            <p:ph type="body" sz="quarter" idx="14" hasCustomPrompt="1"/>
          </p:nvPr>
        </p:nvSpPr>
        <p:spPr>
          <a:xfrm>
            <a:off x="509838" y="3233563"/>
            <a:ext cx="7739385" cy="1844291"/>
          </a:xfrm>
          <a:prstGeom prst="rect">
            <a:avLst/>
          </a:prstGeom>
        </p:spPr>
        <p:txBody>
          <a:bodyPr anchor="ctr"/>
          <a:lstStyle>
            <a:lvl1pPr marL="0" indent="0" algn="ctr" rtl="0">
              <a:buNone/>
              <a:defRPr sz="4800">
                <a:solidFill>
                  <a:schemeClr val="accent6">
                    <a:lumMod val="50000"/>
                  </a:schemeClr>
                </a:solidFill>
              </a:defRPr>
            </a:lvl1pPr>
          </a:lstStyle>
          <a:p>
            <a:pPr lvl="0"/>
            <a:r>
              <a:rPr lang="ar-IQ" dirty="0"/>
              <a:t>العنوان الفرعي</a:t>
            </a:r>
            <a:endParaRPr lang="en-US" dirty="0"/>
          </a:p>
        </p:txBody>
      </p:sp>
      <p:sp>
        <p:nvSpPr>
          <p:cNvPr id="36" name="Rectangle 35">
            <a:extLst>
              <a:ext uri="{FF2B5EF4-FFF2-40B4-BE49-F238E27FC236}">
                <a16:creationId xmlns:a16="http://schemas.microsoft.com/office/drawing/2014/main" id="{0CBB9745-F03D-416B-AFDB-7292F58346FF}"/>
              </a:ext>
            </a:extLst>
          </p:cNvPr>
          <p:cNvSpPr/>
          <p:nvPr userDrawn="1"/>
        </p:nvSpPr>
        <p:spPr>
          <a:xfrm rot="5400000">
            <a:off x="6233673" y="2299509"/>
            <a:ext cx="6583760" cy="218772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Slide Number Placeholder 5">
            <a:extLst>
              <a:ext uri="{FF2B5EF4-FFF2-40B4-BE49-F238E27FC236}">
                <a16:creationId xmlns:a16="http://schemas.microsoft.com/office/drawing/2014/main" id="{41CCE111-59C4-4620-A682-7B71FC50DAC9}"/>
              </a:ext>
            </a:extLst>
          </p:cNvPr>
          <p:cNvSpPr>
            <a:spLocks noGrp="1"/>
          </p:cNvSpPr>
          <p:nvPr>
            <p:ph type="sldNum" sz="quarter" idx="12"/>
          </p:nvPr>
        </p:nvSpPr>
        <p:spPr>
          <a:xfrm>
            <a:off x="209550" y="6272195"/>
            <a:ext cx="504825" cy="365125"/>
          </a:xfrm>
          <a:prstGeom prst="rect">
            <a:avLst/>
          </a:prstGeom>
        </p:spPr>
        <p:txBody>
          <a:bodyPr/>
          <a:lstStyle>
            <a:lvl1pPr>
              <a:defRPr>
                <a:solidFill>
                  <a:srgbClr val="3F5378"/>
                </a:solidFill>
              </a:defRPr>
            </a:lvl1pPr>
          </a:lstStyle>
          <a:p>
            <a:fld id="{A0EDFBC5-9E83-48A9-A20F-CEAD086DBFA3}" type="slidenum">
              <a:rPr lang="en-US" smtClean="0"/>
              <a:pPr/>
              <a:t>‹#›</a:t>
            </a:fld>
            <a:endParaRPr lang="en-US" dirty="0"/>
          </a:p>
        </p:txBody>
      </p:sp>
      <p:pic>
        <p:nvPicPr>
          <p:cNvPr id="37" name="صورة 1">
            <a:extLst>
              <a:ext uri="{FF2B5EF4-FFF2-40B4-BE49-F238E27FC236}">
                <a16:creationId xmlns:a16="http://schemas.microsoft.com/office/drawing/2014/main" id="{B6D230B2-C001-416D-90D0-15E8322FCF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87726" y="2050130"/>
            <a:ext cx="2075653" cy="2139702"/>
          </a:xfrm>
          <a:prstGeom prst="rect">
            <a:avLst/>
          </a:prstGeom>
        </p:spPr>
      </p:pic>
    </p:spTree>
    <p:extLst>
      <p:ext uri="{BB962C8B-B14F-4D97-AF65-F5344CB8AC3E}">
        <p14:creationId xmlns:p14="http://schemas.microsoft.com/office/powerpoint/2010/main" val="1145108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BD37006-8F66-46A5-B35B-07BFFEC4D01C}"/>
              </a:ext>
            </a:extLst>
          </p:cNvPr>
          <p:cNvSpPr/>
          <p:nvPr userDrawn="1"/>
        </p:nvSpPr>
        <p:spPr>
          <a:xfrm>
            <a:off x="0" y="94391"/>
            <a:ext cx="12192000" cy="658376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854FF55-0AFA-4BB2-884C-4B009B46DE62}"/>
              </a:ext>
            </a:extLst>
          </p:cNvPr>
          <p:cNvSpPr/>
          <p:nvPr userDrawn="1"/>
        </p:nvSpPr>
        <p:spPr>
          <a:xfrm>
            <a:off x="0" y="6678151"/>
            <a:ext cx="12192000" cy="17984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F9E5346-3695-4602-97A3-0B8A9C80BF09}"/>
              </a:ext>
            </a:extLst>
          </p:cNvPr>
          <p:cNvSpPr/>
          <p:nvPr userDrawn="1"/>
        </p:nvSpPr>
        <p:spPr>
          <a:xfrm>
            <a:off x="0" y="873483"/>
            <a:ext cx="12192000" cy="53476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D2BD3CA-D5FA-4EEE-91F0-759E0773F6EE}"/>
              </a:ext>
            </a:extLst>
          </p:cNvPr>
          <p:cNvSpPr/>
          <p:nvPr userDrawn="1"/>
        </p:nvSpPr>
        <p:spPr>
          <a:xfrm>
            <a:off x="0" y="-70703"/>
            <a:ext cx="12192000" cy="17984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Arrow: Pentagon 39">
            <a:extLst>
              <a:ext uri="{FF2B5EF4-FFF2-40B4-BE49-F238E27FC236}">
                <a16:creationId xmlns:a16="http://schemas.microsoft.com/office/drawing/2014/main" id="{5DC1B17A-42E5-4827-B5BE-2670B557C295}"/>
              </a:ext>
            </a:extLst>
          </p:cNvPr>
          <p:cNvSpPr/>
          <p:nvPr userDrawn="1"/>
        </p:nvSpPr>
        <p:spPr>
          <a:xfrm flipH="1">
            <a:off x="10545806" y="6221161"/>
            <a:ext cx="1646192" cy="456988"/>
          </a:xfrm>
          <a:prstGeom prst="homePlat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Arrow: Pentagon 45">
            <a:extLst>
              <a:ext uri="{FF2B5EF4-FFF2-40B4-BE49-F238E27FC236}">
                <a16:creationId xmlns:a16="http://schemas.microsoft.com/office/drawing/2014/main" id="{8244B392-AC48-4B2D-BF49-8459840DE26F}"/>
              </a:ext>
            </a:extLst>
          </p:cNvPr>
          <p:cNvSpPr/>
          <p:nvPr userDrawn="1"/>
        </p:nvSpPr>
        <p:spPr>
          <a:xfrm rot="10800000" flipH="1">
            <a:off x="-5019" y="6221603"/>
            <a:ext cx="1052769" cy="456988"/>
          </a:xfrm>
          <a:prstGeom prst="homePlat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Google Shape;79;p5">
            <a:extLst>
              <a:ext uri="{FF2B5EF4-FFF2-40B4-BE49-F238E27FC236}">
                <a16:creationId xmlns:a16="http://schemas.microsoft.com/office/drawing/2014/main" id="{5668860F-19A7-4440-A20F-147FDD68D328}"/>
              </a:ext>
            </a:extLst>
          </p:cNvPr>
          <p:cNvSpPr txBox="1">
            <a:spLocks noGrp="1"/>
          </p:cNvSpPr>
          <p:nvPr>
            <p:ph type="body" idx="1" hasCustomPrompt="1"/>
          </p:nvPr>
        </p:nvSpPr>
        <p:spPr>
          <a:xfrm>
            <a:off x="186305" y="1006453"/>
            <a:ext cx="11487217" cy="5080789"/>
          </a:xfrm>
          <a:prstGeom prst="rect">
            <a:avLst/>
          </a:prstGeom>
        </p:spPr>
        <p:txBody>
          <a:bodyPr spcFirstLastPara="1" wrap="square" lIns="91425" tIns="91425" rIns="91425" bIns="91425" anchor="ctr" anchorCtr="0"/>
          <a:lstStyle>
            <a:lvl1pPr marL="76200" lvl="0" indent="0" algn="r" rtl="1">
              <a:spcBef>
                <a:spcPts val="600"/>
              </a:spcBef>
              <a:spcAft>
                <a:spcPts val="0"/>
              </a:spcAft>
              <a:buSzPts val="2400"/>
              <a:buNone/>
              <a:defRPr>
                <a:solidFill>
                  <a:srgbClr val="3F5378"/>
                </a:solidFill>
              </a:defRPr>
            </a:lvl1pPr>
            <a:lvl2pPr marL="914400" lvl="1" indent="-381000">
              <a:spcBef>
                <a:spcPts val="1000"/>
              </a:spcBef>
              <a:spcAft>
                <a:spcPts val="0"/>
              </a:spcAft>
              <a:buSzPts val="2400"/>
              <a:buChar char="▻"/>
              <a:defRPr/>
            </a:lvl2pPr>
            <a:lvl3pPr marL="1371600" lvl="2" indent="-381000">
              <a:spcBef>
                <a:spcPts val="1000"/>
              </a:spcBef>
              <a:spcAft>
                <a:spcPts val="0"/>
              </a:spcAft>
              <a:buSzPts val="2400"/>
              <a:buChar char="▻"/>
              <a:defRPr/>
            </a:lvl3pPr>
            <a:lvl4pPr marL="1828800" lvl="3" indent="-381000">
              <a:spcBef>
                <a:spcPts val="1000"/>
              </a:spcBef>
              <a:spcAft>
                <a:spcPts val="0"/>
              </a:spcAft>
              <a:buSzPts val="2400"/>
              <a:buChar char="▻"/>
              <a:defRPr/>
            </a:lvl4pPr>
            <a:lvl5pPr marL="2286000" lvl="4" indent="-381000">
              <a:spcBef>
                <a:spcPts val="1000"/>
              </a:spcBef>
              <a:spcAft>
                <a:spcPts val="0"/>
              </a:spcAft>
              <a:buSzPts val="2400"/>
              <a:buChar char="▻"/>
              <a:defRPr/>
            </a:lvl5pPr>
            <a:lvl6pPr marL="2743200" lvl="5" indent="-381000">
              <a:spcBef>
                <a:spcPts val="1000"/>
              </a:spcBef>
              <a:spcAft>
                <a:spcPts val="0"/>
              </a:spcAft>
              <a:buSzPts val="2400"/>
              <a:buChar char="▻"/>
              <a:defRPr/>
            </a:lvl6pPr>
            <a:lvl7pPr marL="3200400" lvl="6" indent="-381000">
              <a:spcBef>
                <a:spcPts val="1000"/>
              </a:spcBef>
              <a:spcAft>
                <a:spcPts val="0"/>
              </a:spcAft>
              <a:buSzPts val="2400"/>
              <a:buChar char="▻"/>
              <a:defRPr/>
            </a:lvl7pPr>
            <a:lvl8pPr marL="3657600" lvl="7" indent="-381000">
              <a:spcBef>
                <a:spcPts val="1000"/>
              </a:spcBef>
              <a:spcAft>
                <a:spcPts val="0"/>
              </a:spcAft>
              <a:buSzPts val="2400"/>
              <a:buChar char="▻"/>
              <a:defRPr/>
            </a:lvl8pPr>
            <a:lvl9pPr marL="4114800" lvl="8" indent="-381000">
              <a:spcBef>
                <a:spcPts val="1000"/>
              </a:spcBef>
              <a:spcAft>
                <a:spcPts val="1000"/>
              </a:spcAft>
              <a:buSzPts val="2400"/>
              <a:buChar char="▻"/>
              <a:defRPr/>
            </a:lvl9pPr>
          </a:lstStyle>
          <a:p>
            <a:r>
              <a:rPr lang="ar-IQ" b="1" dirty="0"/>
              <a:t>التفاصيل</a:t>
            </a:r>
            <a:endParaRPr lang="ar-SA" b="1" dirty="0"/>
          </a:p>
        </p:txBody>
      </p:sp>
      <p:grpSp>
        <p:nvGrpSpPr>
          <p:cNvPr id="15" name="Group 14">
            <a:extLst>
              <a:ext uri="{FF2B5EF4-FFF2-40B4-BE49-F238E27FC236}">
                <a16:creationId xmlns:a16="http://schemas.microsoft.com/office/drawing/2014/main" id="{66B8A655-DD86-4892-BF52-16BCF5CF8635}"/>
              </a:ext>
            </a:extLst>
          </p:cNvPr>
          <p:cNvGrpSpPr/>
          <p:nvPr userDrawn="1"/>
        </p:nvGrpSpPr>
        <p:grpSpPr>
          <a:xfrm>
            <a:off x="5706933" y="6265210"/>
            <a:ext cx="2174908" cy="380661"/>
            <a:chOff x="3169389" y="4680483"/>
            <a:chExt cx="2174908" cy="383285"/>
          </a:xfrm>
        </p:grpSpPr>
        <p:pic>
          <p:nvPicPr>
            <p:cNvPr id="16" name="Picture 15">
              <a:extLst>
                <a:ext uri="{FF2B5EF4-FFF2-40B4-BE49-F238E27FC236}">
                  <a16:creationId xmlns:a16="http://schemas.microsoft.com/office/drawing/2014/main" id="{487DF495-839D-4469-A05A-62B06DF5E663}"/>
                </a:ext>
              </a:extLst>
            </p:cNvPr>
            <p:cNvPicPr>
              <a:picLocks noChangeAspect="1"/>
            </p:cNvPicPr>
            <p:nvPr userDrawn="1"/>
          </p:nvPicPr>
          <p:blipFill>
            <a:blip r:embed="rId2">
              <a:duotone>
                <a:schemeClr val="accent5">
                  <a:shade val="45000"/>
                  <a:satMod val="135000"/>
                </a:schemeClr>
                <a:prstClr val="white"/>
              </a:duotone>
            </a:blip>
            <a:stretch>
              <a:fillRect/>
            </a:stretch>
          </p:blipFill>
          <p:spPr>
            <a:xfrm>
              <a:off x="4943870" y="4680483"/>
              <a:ext cx="383285" cy="383285"/>
            </a:xfrm>
            <a:prstGeom prst="rect">
              <a:avLst/>
            </a:prstGeom>
          </p:spPr>
        </p:pic>
        <p:grpSp>
          <p:nvGrpSpPr>
            <p:cNvPr id="18" name="Group 17">
              <a:extLst>
                <a:ext uri="{FF2B5EF4-FFF2-40B4-BE49-F238E27FC236}">
                  <a16:creationId xmlns:a16="http://schemas.microsoft.com/office/drawing/2014/main" id="{FFAC5E4D-8A74-4B7A-BC54-8C3B3FDC97E6}"/>
                </a:ext>
              </a:extLst>
            </p:cNvPr>
            <p:cNvGrpSpPr/>
            <p:nvPr userDrawn="1"/>
          </p:nvGrpSpPr>
          <p:grpSpPr>
            <a:xfrm>
              <a:off x="3169389" y="4741323"/>
              <a:ext cx="2174908" cy="263413"/>
              <a:chOff x="6463381" y="4741323"/>
              <a:chExt cx="2174908" cy="263413"/>
            </a:xfrm>
          </p:grpSpPr>
          <p:sp>
            <p:nvSpPr>
              <p:cNvPr id="19" name="TextBox 18">
                <a:extLst>
                  <a:ext uri="{FF2B5EF4-FFF2-40B4-BE49-F238E27FC236}">
                    <a16:creationId xmlns:a16="http://schemas.microsoft.com/office/drawing/2014/main" id="{8400AE3C-6492-4126-84CA-9B14F862593C}"/>
                  </a:ext>
                </a:extLst>
              </p:cNvPr>
              <p:cNvSpPr txBox="1"/>
              <p:nvPr userDrawn="1"/>
            </p:nvSpPr>
            <p:spPr>
              <a:xfrm>
                <a:off x="6463381" y="4741323"/>
                <a:ext cx="2174908" cy="2634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b="0" i="0" u="none" strike="noStrike" cap="none" dirty="0">
                    <a:solidFill>
                      <a:schemeClr val="bg1"/>
                    </a:solidFill>
                    <a:latin typeface="Arial"/>
                    <a:ea typeface="Segoe UI Black" panose="020B0A02040204020203" pitchFamily="34" charset="0"/>
                    <a:cs typeface="Arial"/>
                    <a:sym typeface="Arial"/>
                  </a:rPr>
                  <a:t>Email :</a:t>
                </a:r>
                <a:r>
                  <a:rPr lang="en-US" sz="1100" dirty="0">
                    <a:solidFill>
                      <a:schemeClr val="bg1"/>
                    </a:solidFill>
                  </a:rPr>
                  <a:t>info@alkafeel.edu.iq</a:t>
                </a:r>
              </a:p>
            </p:txBody>
          </p:sp>
          <p:sp>
            <p:nvSpPr>
              <p:cNvPr id="20" name="TextBox 19">
                <a:extLst>
                  <a:ext uri="{FF2B5EF4-FFF2-40B4-BE49-F238E27FC236}">
                    <a16:creationId xmlns:a16="http://schemas.microsoft.com/office/drawing/2014/main" id="{2B158153-F695-4B33-8642-1A0EAFE058EB}"/>
                  </a:ext>
                </a:extLst>
              </p:cNvPr>
              <p:cNvSpPr txBox="1"/>
              <p:nvPr userDrawn="1"/>
            </p:nvSpPr>
            <p:spPr>
              <a:xfrm>
                <a:off x="7770810" y="4741323"/>
                <a:ext cx="867479" cy="261610"/>
              </a:xfrm>
              <a:prstGeom prst="rect">
                <a:avLst/>
              </a:prstGeom>
              <a:noFill/>
            </p:spPr>
            <p:txBody>
              <a:bodyPr wrap="square" rtlCol="0">
                <a:spAutoFit/>
              </a:bodyPr>
              <a:lstStyle/>
              <a:p>
                <a:pPr marR="0" algn="r" rtl="0">
                  <a:lnSpc>
                    <a:spcPct val="100000"/>
                  </a:lnSpc>
                  <a:spcBef>
                    <a:spcPts val="0"/>
                  </a:spcBef>
                  <a:spcAft>
                    <a:spcPts val="0"/>
                  </a:spcAft>
                  <a:buClr>
                    <a:srgbClr val="000000"/>
                  </a:buClr>
                  <a:buFont typeface="Arial"/>
                </a:pPr>
                <a:endParaRPr lang="en-US" sz="1100" b="0" i="0" u="none" strike="noStrike" cap="none" dirty="0">
                  <a:solidFill>
                    <a:srgbClr val="002060"/>
                  </a:solidFill>
                  <a:latin typeface="+mn-lt"/>
                  <a:ea typeface="Segoe UI Black" panose="020B0A02040204020203" pitchFamily="34" charset="0"/>
                  <a:cs typeface="+mn-cs"/>
                  <a:sym typeface="Arial"/>
                </a:endParaRPr>
              </a:p>
            </p:txBody>
          </p:sp>
        </p:grpSp>
      </p:grpSp>
      <p:grpSp>
        <p:nvGrpSpPr>
          <p:cNvPr id="21" name="Group 20">
            <a:extLst>
              <a:ext uri="{FF2B5EF4-FFF2-40B4-BE49-F238E27FC236}">
                <a16:creationId xmlns:a16="http://schemas.microsoft.com/office/drawing/2014/main" id="{09B456AB-22B2-4FA9-809A-639D9B5FCF70}"/>
              </a:ext>
            </a:extLst>
          </p:cNvPr>
          <p:cNvGrpSpPr/>
          <p:nvPr userDrawn="1"/>
        </p:nvGrpSpPr>
        <p:grpSpPr>
          <a:xfrm>
            <a:off x="7952325" y="6183529"/>
            <a:ext cx="2593481" cy="527788"/>
            <a:chOff x="2845992" y="3408302"/>
            <a:chExt cx="2593481" cy="527788"/>
          </a:xfrm>
        </p:grpSpPr>
        <p:pic>
          <p:nvPicPr>
            <p:cNvPr id="22" name="Picture 21">
              <a:extLst>
                <a:ext uri="{FF2B5EF4-FFF2-40B4-BE49-F238E27FC236}">
                  <a16:creationId xmlns:a16="http://schemas.microsoft.com/office/drawing/2014/main" id="{80EAE3E0-44D0-46B2-937B-EAEE4C7E467C}"/>
                </a:ext>
              </a:extLst>
            </p:cNvPr>
            <p:cNvPicPr>
              <a:picLocks noChangeAspect="1"/>
            </p:cNvPicPr>
            <p:nvPr userDrawn="1"/>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p:blipFill>
          <p:spPr>
            <a:xfrm>
              <a:off x="4703514" y="3408302"/>
              <a:ext cx="735959" cy="527788"/>
            </a:xfrm>
            <a:prstGeom prst="rect">
              <a:avLst/>
            </a:prstGeom>
          </p:spPr>
        </p:pic>
        <p:grpSp>
          <p:nvGrpSpPr>
            <p:cNvPr id="23" name="Group 22">
              <a:extLst>
                <a:ext uri="{FF2B5EF4-FFF2-40B4-BE49-F238E27FC236}">
                  <a16:creationId xmlns:a16="http://schemas.microsoft.com/office/drawing/2014/main" id="{354112FD-5A25-4014-B4FD-C7F661F6110A}"/>
                </a:ext>
              </a:extLst>
            </p:cNvPr>
            <p:cNvGrpSpPr/>
            <p:nvPr userDrawn="1"/>
          </p:nvGrpSpPr>
          <p:grpSpPr>
            <a:xfrm>
              <a:off x="2845992" y="3568276"/>
              <a:ext cx="2234843" cy="261610"/>
              <a:chOff x="6538000" y="4741322"/>
              <a:chExt cx="2234843" cy="263413"/>
            </a:xfrm>
          </p:grpSpPr>
          <p:sp>
            <p:nvSpPr>
              <p:cNvPr id="24" name="TextBox 23">
                <a:extLst>
                  <a:ext uri="{FF2B5EF4-FFF2-40B4-BE49-F238E27FC236}">
                    <a16:creationId xmlns:a16="http://schemas.microsoft.com/office/drawing/2014/main" id="{38EB65AC-D5FB-4AB4-8C39-80DBEDDEF7A8}"/>
                  </a:ext>
                </a:extLst>
              </p:cNvPr>
              <p:cNvSpPr txBox="1"/>
              <p:nvPr userDrawn="1"/>
            </p:nvSpPr>
            <p:spPr>
              <a:xfrm>
                <a:off x="6538000" y="4741322"/>
                <a:ext cx="2234843" cy="2634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b="0" i="0" u="none" strike="noStrike" cap="none" dirty="0">
                    <a:solidFill>
                      <a:schemeClr val="bg1"/>
                    </a:solidFill>
                    <a:latin typeface="Arial"/>
                    <a:ea typeface="Segoe UI Black" panose="020B0A02040204020203" pitchFamily="34" charset="0"/>
                    <a:cs typeface="Arial"/>
                    <a:sym typeface="Arial"/>
                  </a:rPr>
                  <a:t>Website :</a:t>
                </a:r>
                <a:r>
                  <a:rPr lang="en-US" sz="1100" dirty="0">
                    <a:solidFill>
                      <a:schemeClr val="bg1"/>
                    </a:solidFill>
                  </a:rPr>
                  <a:t>http://Alkafeel.edu.iq</a:t>
                </a:r>
              </a:p>
            </p:txBody>
          </p:sp>
          <p:sp>
            <p:nvSpPr>
              <p:cNvPr id="25" name="TextBox 24">
                <a:extLst>
                  <a:ext uri="{FF2B5EF4-FFF2-40B4-BE49-F238E27FC236}">
                    <a16:creationId xmlns:a16="http://schemas.microsoft.com/office/drawing/2014/main" id="{3677BC36-AB45-4868-BDB7-56C8683913A3}"/>
                  </a:ext>
                </a:extLst>
              </p:cNvPr>
              <p:cNvSpPr txBox="1"/>
              <p:nvPr userDrawn="1"/>
            </p:nvSpPr>
            <p:spPr>
              <a:xfrm>
                <a:off x="7770810" y="4741323"/>
                <a:ext cx="867479" cy="261610"/>
              </a:xfrm>
              <a:prstGeom prst="rect">
                <a:avLst/>
              </a:prstGeom>
              <a:noFill/>
            </p:spPr>
            <p:txBody>
              <a:bodyPr wrap="square" rtlCol="0">
                <a:spAutoFit/>
              </a:bodyPr>
              <a:lstStyle/>
              <a:p>
                <a:pPr marR="0" algn="r" rtl="0">
                  <a:lnSpc>
                    <a:spcPct val="100000"/>
                  </a:lnSpc>
                  <a:spcBef>
                    <a:spcPts val="0"/>
                  </a:spcBef>
                  <a:spcAft>
                    <a:spcPts val="0"/>
                  </a:spcAft>
                  <a:buClr>
                    <a:srgbClr val="000000"/>
                  </a:buClr>
                  <a:buFont typeface="Arial"/>
                </a:pPr>
                <a:endParaRPr lang="en-US" sz="1100" b="0" i="0" u="none" strike="noStrike" cap="none" dirty="0">
                  <a:solidFill>
                    <a:srgbClr val="002060"/>
                  </a:solidFill>
                  <a:latin typeface="+mn-lt"/>
                  <a:ea typeface="Segoe UI Black" panose="020B0A02040204020203" pitchFamily="34" charset="0"/>
                  <a:cs typeface="+mn-cs"/>
                  <a:sym typeface="Arial"/>
                </a:endParaRPr>
              </a:p>
            </p:txBody>
          </p:sp>
        </p:grpSp>
      </p:grpSp>
      <p:sp>
        <p:nvSpPr>
          <p:cNvPr id="27" name="Arrow: Pentagon 26">
            <a:extLst>
              <a:ext uri="{FF2B5EF4-FFF2-40B4-BE49-F238E27FC236}">
                <a16:creationId xmlns:a16="http://schemas.microsoft.com/office/drawing/2014/main" id="{DB1419E4-4C95-4933-9088-533031767AEC}"/>
              </a:ext>
            </a:extLst>
          </p:cNvPr>
          <p:cNvSpPr/>
          <p:nvPr userDrawn="1"/>
        </p:nvSpPr>
        <p:spPr>
          <a:xfrm flipH="1">
            <a:off x="11020425" y="94392"/>
            <a:ext cx="1171574" cy="779092"/>
          </a:xfrm>
          <a:prstGeom prst="homePlat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Google Shape;78;p5">
            <a:extLst>
              <a:ext uri="{FF2B5EF4-FFF2-40B4-BE49-F238E27FC236}">
                <a16:creationId xmlns:a16="http://schemas.microsoft.com/office/drawing/2014/main" id="{D42B2945-53BD-4C9A-802F-AC330CBF3A7D}"/>
              </a:ext>
            </a:extLst>
          </p:cNvPr>
          <p:cNvSpPr txBox="1">
            <a:spLocks noGrp="1"/>
          </p:cNvSpPr>
          <p:nvPr>
            <p:ph type="title" hasCustomPrompt="1"/>
          </p:nvPr>
        </p:nvSpPr>
        <p:spPr>
          <a:xfrm>
            <a:off x="1315947" y="305901"/>
            <a:ext cx="9479505" cy="406736"/>
          </a:xfrm>
          <a:prstGeom prst="rect">
            <a:avLst/>
          </a:prstGeom>
        </p:spPr>
        <p:txBody>
          <a:bodyPr spcFirstLastPara="1" wrap="square" lIns="91425" tIns="91425" rIns="91425" bIns="91425" anchor="ctr" anchorCtr="0"/>
          <a:lstStyle>
            <a:lvl1pPr lvl="0" algn="r" rtl="1">
              <a:spcBef>
                <a:spcPts val="0"/>
              </a:spcBef>
              <a:spcAft>
                <a:spcPts val="0"/>
              </a:spcAft>
              <a:buSzPts val="2000"/>
              <a:buNone/>
              <a:defRPr sz="1800" b="0" i="0" u="none" strike="noStrike" cap="none" dirty="0">
                <a:solidFill>
                  <a:schemeClr val="bg1"/>
                </a:solidFill>
                <a:latin typeface="+mn-lt"/>
                <a:ea typeface="Segoe UI Black" panose="020B0A02040204020203" pitchFamily="34" charset="0"/>
                <a:cs typeface="+mn-cs"/>
                <a:sym typeface="Arial"/>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r>
              <a:rPr lang="ar-IQ" dirty="0"/>
              <a:t>العنوان</a:t>
            </a:r>
            <a:endParaRPr dirty="0"/>
          </a:p>
        </p:txBody>
      </p:sp>
      <p:sp>
        <p:nvSpPr>
          <p:cNvPr id="31" name="Arrow: Pentagon 30">
            <a:extLst>
              <a:ext uri="{FF2B5EF4-FFF2-40B4-BE49-F238E27FC236}">
                <a16:creationId xmlns:a16="http://schemas.microsoft.com/office/drawing/2014/main" id="{CF8ACE1E-B011-4A84-8C6B-EC5A84BCC96C}"/>
              </a:ext>
            </a:extLst>
          </p:cNvPr>
          <p:cNvSpPr/>
          <p:nvPr userDrawn="1"/>
        </p:nvSpPr>
        <p:spPr>
          <a:xfrm rot="10800000" flipH="1">
            <a:off x="-896" y="108551"/>
            <a:ext cx="1258196" cy="764932"/>
          </a:xfrm>
          <a:prstGeom prst="homePlat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48B2958-B7A7-489A-B909-03A008329EB1}"/>
              </a:ext>
            </a:extLst>
          </p:cNvPr>
          <p:cNvSpPr/>
          <p:nvPr userDrawn="1"/>
        </p:nvSpPr>
        <p:spPr>
          <a:xfrm rot="5400000">
            <a:off x="8644259" y="3305240"/>
            <a:ext cx="6928704" cy="17681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D6C16464-CFF8-4E34-B354-25BDA408DB5C}"/>
              </a:ext>
            </a:extLst>
          </p:cNvPr>
          <p:cNvSpPr/>
          <p:nvPr userDrawn="1"/>
        </p:nvSpPr>
        <p:spPr>
          <a:xfrm rot="5400000">
            <a:off x="8517082" y="3308147"/>
            <a:ext cx="6928704" cy="17100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ate Placeholder 3">
            <a:extLst>
              <a:ext uri="{FF2B5EF4-FFF2-40B4-BE49-F238E27FC236}">
                <a16:creationId xmlns:a16="http://schemas.microsoft.com/office/drawing/2014/main" id="{D801F2CC-04D6-48E5-9020-23F53EF72809}"/>
              </a:ext>
            </a:extLst>
          </p:cNvPr>
          <p:cNvSpPr>
            <a:spLocks noGrp="1"/>
          </p:cNvSpPr>
          <p:nvPr>
            <p:ph type="dt" sz="half" idx="10"/>
          </p:nvPr>
        </p:nvSpPr>
        <p:spPr>
          <a:xfrm>
            <a:off x="10669737" y="6267091"/>
            <a:ext cx="1200599" cy="365125"/>
          </a:xfrm>
          <a:prstGeom prst="rect">
            <a:avLst/>
          </a:prstGeom>
          <a:ln>
            <a:noFill/>
          </a:ln>
        </p:spPr>
        <p:txBody>
          <a:bodyPr/>
          <a:lstStyle>
            <a:lvl1pPr>
              <a:defRPr>
                <a:solidFill>
                  <a:srgbClr val="3F5378"/>
                </a:solidFill>
              </a:defRPr>
            </a:lvl1pPr>
          </a:lstStyle>
          <a:p>
            <a:r>
              <a:rPr lang="en-US" dirty="0"/>
              <a:t>2020-2021</a:t>
            </a:r>
          </a:p>
        </p:txBody>
      </p:sp>
      <p:sp>
        <p:nvSpPr>
          <p:cNvPr id="41" name="Slide Number Placeholder 5">
            <a:extLst>
              <a:ext uri="{FF2B5EF4-FFF2-40B4-BE49-F238E27FC236}">
                <a16:creationId xmlns:a16="http://schemas.microsoft.com/office/drawing/2014/main" id="{41CCE111-59C4-4620-A682-7B71FC50DAC9}"/>
              </a:ext>
            </a:extLst>
          </p:cNvPr>
          <p:cNvSpPr>
            <a:spLocks noGrp="1"/>
          </p:cNvSpPr>
          <p:nvPr>
            <p:ph type="sldNum" sz="quarter" idx="12"/>
          </p:nvPr>
        </p:nvSpPr>
        <p:spPr>
          <a:xfrm>
            <a:off x="186305" y="6267091"/>
            <a:ext cx="575695" cy="365125"/>
          </a:xfrm>
          <a:prstGeom prst="rect">
            <a:avLst/>
          </a:prstGeom>
        </p:spPr>
        <p:txBody>
          <a:bodyPr/>
          <a:lstStyle>
            <a:lvl1pPr>
              <a:defRPr>
                <a:solidFill>
                  <a:srgbClr val="3F5378"/>
                </a:solidFill>
              </a:defRPr>
            </a:lvl1pPr>
          </a:lstStyle>
          <a:p>
            <a:fld id="{A0EDFBC5-9E83-48A9-A20F-CEAD086DBFA3}" type="slidenum">
              <a:rPr lang="en-US" smtClean="0"/>
              <a:pPr/>
              <a:t>‹#›</a:t>
            </a:fld>
            <a:endParaRPr lang="en-US" dirty="0"/>
          </a:p>
        </p:txBody>
      </p:sp>
      <p:pic>
        <p:nvPicPr>
          <p:cNvPr id="29" name="صورة 1">
            <a:extLst>
              <a:ext uri="{FF2B5EF4-FFF2-40B4-BE49-F238E27FC236}">
                <a16:creationId xmlns:a16="http://schemas.microsoft.com/office/drawing/2014/main" id="{BF5E8E17-3DFA-41DB-B46D-F4A5C3C3DB5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3222" y="98779"/>
            <a:ext cx="719257" cy="741451"/>
          </a:xfrm>
          <a:prstGeom prst="rect">
            <a:avLst/>
          </a:prstGeom>
        </p:spPr>
      </p:pic>
      <p:grpSp>
        <p:nvGrpSpPr>
          <p:cNvPr id="32" name="Google Shape;239;p16">
            <a:extLst>
              <a:ext uri="{FF2B5EF4-FFF2-40B4-BE49-F238E27FC236}">
                <a16:creationId xmlns:a16="http://schemas.microsoft.com/office/drawing/2014/main" id="{51093C29-0B93-4657-AED3-FDF929FB8F78}"/>
              </a:ext>
            </a:extLst>
          </p:cNvPr>
          <p:cNvGrpSpPr/>
          <p:nvPr userDrawn="1"/>
        </p:nvGrpSpPr>
        <p:grpSpPr>
          <a:xfrm>
            <a:off x="11356372" y="330672"/>
            <a:ext cx="374752" cy="288032"/>
            <a:chOff x="2594050" y="1631825"/>
            <a:chExt cx="439625" cy="439625"/>
          </a:xfrm>
          <a:solidFill>
            <a:schemeClr val="accent5">
              <a:lumMod val="20000"/>
              <a:lumOff val="80000"/>
            </a:schemeClr>
          </a:solidFill>
        </p:grpSpPr>
        <p:sp>
          <p:nvSpPr>
            <p:cNvPr id="33" name="Google Shape;240;p16">
              <a:extLst>
                <a:ext uri="{FF2B5EF4-FFF2-40B4-BE49-F238E27FC236}">
                  <a16:creationId xmlns:a16="http://schemas.microsoft.com/office/drawing/2014/main" id="{D741DFC4-3093-494D-888D-CB021DB886F6}"/>
                </a:ext>
              </a:extLst>
            </p:cNvPr>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grp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F5378"/>
                </a:solidFill>
              </a:endParaRPr>
            </a:p>
          </p:txBody>
        </p:sp>
        <p:sp>
          <p:nvSpPr>
            <p:cNvPr id="34" name="Google Shape;241;p16">
              <a:extLst>
                <a:ext uri="{FF2B5EF4-FFF2-40B4-BE49-F238E27FC236}">
                  <a16:creationId xmlns:a16="http://schemas.microsoft.com/office/drawing/2014/main" id="{67B83C70-8ECE-4716-943D-2F22333E5466}"/>
                </a:ext>
              </a:extLst>
            </p:cNvPr>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grp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F5378"/>
                </a:solidFill>
              </a:endParaRPr>
            </a:p>
          </p:txBody>
        </p:sp>
        <p:sp>
          <p:nvSpPr>
            <p:cNvPr id="42" name="Google Shape;242;p16">
              <a:extLst>
                <a:ext uri="{FF2B5EF4-FFF2-40B4-BE49-F238E27FC236}">
                  <a16:creationId xmlns:a16="http://schemas.microsoft.com/office/drawing/2014/main" id="{78DD374C-E66A-42D5-A2FE-A69BE7181EC7}"/>
                </a:ext>
              </a:extLst>
            </p:cNvPr>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grp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F5378"/>
                </a:solidFill>
              </a:endParaRPr>
            </a:p>
          </p:txBody>
        </p:sp>
        <p:sp>
          <p:nvSpPr>
            <p:cNvPr id="43" name="Google Shape;243;p16">
              <a:extLst>
                <a:ext uri="{FF2B5EF4-FFF2-40B4-BE49-F238E27FC236}">
                  <a16:creationId xmlns:a16="http://schemas.microsoft.com/office/drawing/2014/main" id="{C9117AA7-AA5F-4621-A3D9-FA22B13E47E5}"/>
                </a:ext>
              </a:extLst>
            </p:cNvPr>
            <p:cNvSpPr/>
            <p:nvPr/>
          </p:nvSpPr>
          <p:spPr>
            <a:xfrm>
              <a:off x="2801675" y="1740825"/>
              <a:ext cx="49950" cy="49950"/>
            </a:xfrm>
            <a:custGeom>
              <a:avLst/>
              <a:gdLst/>
              <a:ahLst/>
              <a:cxnLst/>
              <a:rect l="l" t="t" r="r" b="b"/>
              <a:pathLst>
                <a:path w="1998" h="1998" fill="none" extrusionOk="0">
                  <a:moveTo>
                    <a:pt x="1" y="1997"/>
                  </a:moveTo>
                  <a:lnTo>
                    <a:pt x="1998" y="0"/>
                  </a:lnTo>
                </a:path>
              </a:pathLst>
            </a:custGeom>
            <a:grp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F5378"/>
                </a:solidFill>
              </a:endParaRPr>
            </a:p>
          </p:txBody>
        </p:sp>
      </p:grpSp>
    </p:spTree>
    <p:extLst>
      <p:ext uri="{BB962C8B-B14F-4D97-AF65-F5344CB8AC3E}">
        <p14:creationId xmlns:p14="http://schemas.microsoft.com/office/powerpoint/2010/main" val="38299871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7803257"/>
      </p:ext>
    </p:extLst>
  </p:cSld>
  <p:clrMap bg1="lt1" tx1="dk1" bg2="lt2" tx2="dk2" accent1="accent1" accent2="accent2" accent3="accent3" accent4="accent4" accent5="accent5" accent6="accent6" hlink="hlink" folHlink="folHlink"/>
  <p:sldLayoutIdLst>
    <p:sldLayoutId id="2147483649" r:id="rId1"/>
    <p:sldLayoutId id="2147483651" r:id="rId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com/url?sa=i&amp;source=images&amp;cd=&amp;cad=rja&amp;docid=A-eDlbFI-dPJ6M&amp;tbnid=DCdaRCAQTP47jM:&amp;ved=0CAgQjRwwAA&amp;url=http://www.ascentgroundschool.com/index.php/faa-references/14-pilots-handbook-of-aeronautical-knowledge-old-/127-chapter-2-principles-of-flight&amp;ei=HJE4Uq-sG6n-iQKqkIDoBw&amp;psig=AFQjCNEgP3yO4jn4zYTrRdHHgDAxlvXo2Q&amp;ust=1379525276490363"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om/url?sa=i&amp;source=images&amp;cd=&amp;cad=rja&amp;docid=pmGn5BSs9X_hVM&amp;tbnid=YuvFWK6F7gjmPM:&amp;ved=0CAgQjRwwAA&amp;url=http://www.researchsupporttechnologies.com/boomerang_site/boomerang3.htm&amp;ei=XZE4UuDiCaWuiALh-IC4CQ&amp;psig=AFQjCNHWBIfwskoIv0BwDW3kWBxiEluoGg&amp;ust=1379525341236650"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12D4DD-26D1-4343-BA14-3802C0A15240}"/>
              </a:ext>
            </a:extLst>
          </p:cNvPr>
          <p:cNvSpPr>
            <a:spLocks noGrp="1"/>
          </p:cNvSpPr>
          <p:nvPr>
            <p:ph type="dt" sz="half" idx="10"/>
          </p:nvPr>
        </p:nvSpPr>
        <p:spPr/>
        <p:txBody>
          <a:bodyPr/>
          <a:lstStyle/>
          <a:p>
            <a:r>
              <a:rPr lang="en-US"/>
              <a:t>2020-2021</a:t>
            </a:r>
            <a:endParaRPr lang="en-US" dirty="0"/>
          </a:p>
        </p:txBody>
      </p:sp>
      <p:sp>
        <p:nvSpPr>
          <p:cNvPr id="3" name="Text Placeholder 2">
            <a:extLst>
              <a:ext uri="{FF2B5EF4-FFF2-40B4-BE49-F238E27FC236}">
                <a16:creationId xmlns:a16="http://schemas.microsoft.com/office/drawing/2014/main" id="{35EAECC2-482F-4411-B5C6-261217649AB7}"/>
              </a:ext>
            </a:extLst>
          </p:cNvPr>
          <p:cNvSpPr>
            <a:spLocks noGrp="1"/>
          </p:cNvSpPr>
          <p:nvPr>
            <p:ph type="body" sz="quarter" idx="13"/>
          </p:nvPr>
        </p:nvSpPr>
        <p:spPr>
          <a:xfrm>
            <a:off x="0" y="1316595"/>
            <a:ext cx="8534400" cy="1844290"/>
          </a:xfrm>
        </p:spPr>
        <p:txBody>
          <a:bodyPr/>
          <a:lstStyle/>
          <a:p>
            <a:r>
              <a:rPr lang="en-US" sz="5400" b="1" i="1" dirty="0"/>
              <a:t>Requirements of Modern  Wind Power Plants in the Iraq</a:t>
            </a:r>
          </a:p>
        </p:txBody>
      </p:sp>
      <p:sp>
        <p:nvSpPr>
          <p:cNvPr id="4" name="Text Placeholder 3">
            <a:extLst>
              <a:ext uri="{FF2B5EF4-FFF2-40B4-BE49-F238E27FC236}">
                <a16:creationId xmlns:a16="http://schemas.microsoft.com/office/drawing/2014/main" id="{D2DD65D1-82BE-4F0E-AF8A-B96ED9B60C37}"/>
              </a:ext>
            </a:extLst>
          </p:cNvPr>
          <p:cNvSpPr>
            <a:spLocks noGrp="1"/>
          </p:cNvSpPr>
          <p:nvPr>
            <p:ph type="body" sz="quarter" idx="14"/>
          </p:nvPr>
        </p:nvSpPr>
        <p:spPr/>
        <p:txBody>
          <a:bodyPr/>
          <a:lstStyle/>
          <a:p>
            <a:r>
              <a:rPr lang="en-US" sz="3200" i="1" dirty="0"/>
              <a:t>By</a:t>
            </a:r>
          </a:p>
          <a:p>
            <a:r>
              <a:rPr lang="en-US" sz="3200" i="1" dirty="0"/>
              <a:t>Mr. Firas </a:t>
            </a:r>
            <a:r>
              <a:rPr lang="en-US" sz="3200" i="1" dirty="0" err="1"/>
              <a:t>Thair</a:t>
            </a:r>
            <a:r>
              <a:rPr lang="en-US" sz="3200" i="1" dirty="0"/>
              <a:t> Al-Maliky</a:t>
            </a:r>
          </a:p>
        </p:txBody>
      </p:sp>
      <p:sp>
        <p:nvSpPr>
          <p:cNvPr id="5" name="Slide Number Placeholder 4">
            <a:extLst>
              <a:ext uri="{FF2B5EF4-FFF2-40B4-BE49-F238E27FC236}">
                <a16:creationId xmlns:a16="http://schemas.microsoft.com/office/drawing/2014/main" id="{4C68182F-74E9-42E9-A732-944323B2EF4E}"/>
              </a:ext>
            </a:extLst>
          </p:cNvPr>
          <p:cNvSpPr>
            <a:spLocks noGrp="1"/>
          </p:cNvSpPr>
          <p:nvPr>
            <p:ph type="sldNum" sz="quarter" idx="12"/>
          </p:nvPr>
        </p:nvSpPr>
        <p:spPr/>
        <p:txBody>
          <a:bodyPr/>
          <a:lstStyle/>
          <a:p>
            <a:fld id="{A0EDFBC5-9E83-48A9-A20F-CEAD086DBFA3}" type="slidenum">
              <a:rPr lang="en-US" smtClean="0"/>
              <a:pPr/>
              <a:t>1</a:t>
            </a:fld>
            <a:endParaRPr lang="en-US" dirty="0"/>
          </a:p>
        </p:txBody>
      </p:sp>
    </p:spTree>
    <p:extLst>
      <p:ext uri="{BB962C8B-B14F-4D97-AF65-F5344CB8AC3E}">
        <p14:creationId xmlns:p14="http://schemas.microsoft.com/office/powerpoint/2010/main" val="473456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7086101-70EF-4D25-BB97-D08DB4A4CF4F}"/>
              </a:ext>
            </a:extLst>
          </p:cNvPr>
          <p:cNvSpPr>
            <a:spLocks noGrp="1"/>
          </p:cNvSpPr>
          <p:nvPr>
            <p:ph type="dt" sz="half" idx="10"/>
          </p:nvPr>
        </p:nvSpPr>
        <p:spPr/>
        <p:txBody>
          <a:bodyPr/>
          <a:lstStyle/>
          <a:p>
            <a:r>
              <a:rPr lang="en-US"/>
              <a:t>2020-2021</a:t>
            </a:r>
            <a:endParaRPr lang="en-US" dirty="0"/>
          </a:p>
        </p:txBody>
      </p:sp>
      <p:sp>
        <p:nvSpPr>
          <p:cNvPr id="5" name="Slide Number Placeholder 4">
            <a:extLst>
              <a:ext uri="{FF2B5EF4-FFF2-40B4-BE49-F238E27FC236}">
                <a16:creationId xmlns:a16="http://schemas.microsoft.com/office/drawing/2014/main" id="{3105F4A2-9029-4BFA-B85A-57A6893DD009}"/>
              </a:ext>
            </a:extLst>
          </p:cNvPr>
          <p:cNvSpPr>
            <a:spLocks noGrp="1"/>
          </p:cNvSpPr>
          <p:nvPr>
            <p:ph type="sldNum" sz="quarter" idx="12"/>
          </p:nvPr>
        </p:nvSpPr>
        <p:spPr/>
        <p:txBody>
          <a:bodyPr/>
          <a:lstStyle/>
          <a:p>
            <a:fld id="{A0EDFBC5-9E83-48A9-A20F-CEAD086DBFA3}" type="slidenum">
              <a:rPr lang="en-US" smtClean="0"/>
              <a:pPr/>
              <a:t>10</a:t>
            </a:fld>
            <a:endParaRPr lang="en-US" dirty="0"/>
          </a:p>
        </p:txBody>
      </p:sp>
      <p:pic>
        <p:nvPicPr>
          <p:cNvPr id="3" name="Picture 2">
            <a:extLst>
              <a:ext uri="{FF2B5EF4-FFF2-40B4-BE49-F238E27FC236}">
                <a16:creationId xmlns:a16="http://schemas.microsoft.com/office/drawing/2014/main" id="{9818D8BC-1063-418A-B6B0-4270F4DB239B}"/>
              </a:ext>
            </a:extLst>
          </p:cNvPr>
          <p:cNvPicPr>
            <a:picLocks noChangeAspect="1"/>
          </p:cNvPicPr>
          <p:nvPr/>
        </p:nvPicPr>
        <p:blipFill>
          <a:blip r:embed="rId2"/>
          <a:stretch>
            <a:fillRect/>
          </a:stretch>
        </p:blipFill>
        <p:spPr>
          <a:xfrm>
            <a:off x="762000" y="932263"/>
            <a:ext cx="9286875" cy="5238750"/>
          </a:xfrm>
          <a:prstGeom prst="rect">
            <a:avLst/>
          </a:prstGeom>
        </p:spPr>
      </p:pic>
    </p:spTree>
    <p:extLst>
      <p:ext uri="{BB962C8B-B14F-4D97-AF65-F5344CB8AC3E}">
        <p14:creationId xmlns:p14="http://schemas.microsoft.com/office/powerpoint/2010/main" val="990402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7086101-70EF-4D25-BB97-D08DB4A4CF4F}"/>
              </a:ext>
            </a:extLst>
          </p:cNvPr>
          <p:cNvSpPr>
            <a:spLocks noGrp="1"/>
          </p:cNvSpPr>
          <p:nvPr>
            <p:ph type="dt" sz="half" idx="10"/>
          </p:nvPr>
        </p:nvSpPr>
        <p:spPr/>
        <p:txBody>
          <a:bodyPr/>
          <a:lstStyle/>
          <a:p>
            <a:r>
              <a:rPr lang="en-US"/>
              <a:t>2020-2021</a:t>
            </a:r>
            <a:endParaRPr lang="en-US" dirty="0"/>
          </a:p>
        </p:txBody>
      </p:sp>
      <p:sp>
        <p:nvSpPr>
          <p:cNvPr id="5" name="Slide Number Placeholder 4">
            <a:extLst>
              <a:ext uri="{FF2B5EF4-FFF2-40B4-BE49-F238E27FC236}">
                <a16:creationId xmlns:a16="http://schemas.microsoft.com/office/drawing/2014/main" id="{3105F4A2-9029-4BFA-B85A-57A6893DD009}"/>
              </a:ext>
            </a:extLst>
          </p:cNvPr>
          <p:cNvSpPr>
            <a:spLocks noGrp="1"/>
          </p:cNvSpPr>
          <p:nvPr>
            <p:ph type="sldNum" sz="quarter" idx="12"/>
          </p:nvPr>
        </p:nvSpPr>
        <p:spPr/>
        <p:txBody>
          <a:bodyPr/>
          <a:lstStyle/>
          <a:p>
            <a:fld id="{A0EDFBC5-9E83-48A9-A20F-CEAD086DBFA3}" type="slidenum">
              <a:rPr lang="en-US" smtClean="0"/>
              <a:pPr/>
              <a:t>11</a:t>
            </a:fld>
            <a:endParaRPr lang="en-US" dirty="0"/>
          </a:p>
        </p:txBody>
      </p:sp>
      <p:pic>
        <p:nvPicPr>
          <p:cNvPr id="6" name="Picture 5">
            <a:extLst>
              <a:ext uri="{FF2B5EF4-FFF2-40B4-BE49-F238E27FC236}">
                <a16:creationId xmlns:a16="http://schemas.microsoft.com/office/drawing/2014/main" id="{A51D159F-CB1D-4857-BB34-FE571152DA0A}"/>
              </a:ext>
            </a:extLst>
          </p:cNvPr>
          <p:cNvPicPr>
            <a:picLocks noChangeAspect="1"/>
          </p:cNvPicPr>
          <p:nvPr/>
        </p:nvPicPr>
        <p:blipFill>
          <a:blip r:embed="rId2"/>
          <a:stretch>
            <a:fillRect/>
          </a:stretch>
        </p:blipFill>
        <p:spPr>
          <a:xfrm>
            <a:off x="1688590" y="785191"/>
            <a:ext cx="8814820" cy="5287617"/>
          </a:xfrm>
          <a:prstGeom prst="rect">
            <a:avLst/>
          </a:prstGeom>
        </p:spPr>
      </p:pic>
    </p:spTree>
    <p:extLst>
      <p:ext uri="{BB962C8B-B14F-4D97-AF65-F5344CB8AC3E}">
        <p14:creationId xmlns:p14="http://schemas.microsoft.com/office/powerpoint/2010/main" val="789721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7086101-70EF-4D25-BB97-D08DB4A4CF4F}"/>
              </a:ext>
            </a:extLst>
          </p:cNvPr>
          <p:cNvSpPr>
            <a:spLocks noGrp="1"/>
          </p:cNvSpPr>
          <p:nvPr>
            <p:ph type="dt" sz="half" idx="10"/>
          </p:nvPr>
        </p:nvSpPr>
        <p:spPr/>
        <p:txBody>
          <a:bodyPr/>
          <a:lstStyle/>
          <a:p>
            <a:r>
              <a:rPr lang="en-US"/>
              <a:t>2020-2021</a:t>
            </a:r>
            <a:endParaRPr lang="en-US" dirty="0"/>
          </a:p>
        </p:txBody>
      </p:sp>
      <p:sp>
        <p:nvSpPr>
          <p:cNvPr id="5" name="Slide Number Placeholder 4">
            <a:extLst>
              <a:ext uri="{FF2B5EF4-FFF2-40B4-BE49-F238E27FC236}">
                <a16:creationId xmlns:a16="http://schemas.microsoft.com/office/drawing/2014/main" id="{3105F4A2-9029-4BFA-B85A-57A6893DD009}"/>
              </a:ext>
            </a:extLst>
          </p:cNvPr>
          <p:cNvSpPr>
            <a:spLocks noGrp="1"/>
          </p:cNvSpPr>
          <p:nvPr>
            <p:ph type="sldNum" sz="quarter" idx="12"/>
          </p:nvPr>
        </p:nvSpPr>
        <p:spPr/>
        <p:txBody>
          <a:bodyPr/>
          <a:lstStyle/>
          <a:p>
            <a:fld id="{A0EDFBC5-9E83-48A9-A20F-CEAD086DBFA3}" type="slidenum">
              <a:rPr lang="en-US" smtClean="0"/>
              <a:pPr/>
              <a:t>12</a:t>
            </a:fld>
            <a:endParaRPr lang="en-US" dirty="0"/>
          </a:p>
        </p:txBody>
      </p:sp>
      <p:pic>
        <p:nvPicPr>
          <p:cNvPr id="7" name="Picture 5">
            <a:extLst>
              <a:ext uri="{FF2B5EF4-FFF2-40B4-BE49-F238E27FC236}">
                <a16:creationId xmlns:a16="http://schemas.microsoft.com/office/drawing/2014/main" id="{25DF280A-601C-4244-B444-828C91E3DA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109" t="4056" r="5405" b="1613"/>
          <a:stretch>
            <a:fillRect/>
          </a:stretch>
        </p:blipFill>
        <p:spPr bwMode="auto">
          <a:xfrm>
            <a:off x="422105" y="1416326"/>
            <a:ext cx="11347790" cy="454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7759A5C5-6F6E-4DC2-ACAE-32160350F818}"/>
              </a:ext>
            </a:extLst>
          </p:cNvPr>
          <p:cNvSpPr txBox="1"/>
          <p:nvPr/>
        </p:nvSpPr>
        <p:spPr>
          <a:xfrm>
            <a:off x="2544418" y="900458"/>
            <a:ext cx="6096000" cy="584775"/>
          </a:xfrm>
          <a:prstGeom prst="rect">
            <a:avLst/>
          </a:prstGeom>
          <a:noFill/>
        </p:spPr>
        <p:txBody>
          <a:bodyPr wrap="square">
            <a:spAutoFit/>
          </a:bodyPr>
          <a:lstStyle/>
          <a:p>
            <a:pPr algn="ctr"/>
            <a:r>
              <a:rPr lang="en-US" altLang="en-US" sz="3200" b="1" i="1" dirty="0">
                <a:solidFill>
                  <a:schemeClr val="tx1"/>
                </a:solidFill>
              </a:rPr>
              <a:t>Power Generated by Wind Turbine</a:t>
            </a:r>
            <a:endParaRPr lang="en-US" sz="3200" dirty="0"/>
          </a:p>
        </p:txBody>
      </p:sp>
    </p:spTree>
    <p:extLst>
      <p:ext uri="{BB962C8B-B14F-4D97-AF65-F5344CB8AC3E}">
        <p14:creationId xmlns:p14="http://schemas.microsoft.com/office/powerpoint/2010/main" val="199847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7086101-70EF-4D25-BB97-D08DB4A4CF4F}"/>
              </a:ext>
            </a:extLst>
          </p:cNvPr>
          <p:cNvSpPr>
            <a:spLocks noGrp="1"/>
          </p:cNvSpPr>
          <p:nvPr>
            <p:ph type="dt" sz="half" idx="10"/>
          </p:nvPr>
        </p:nvSpPr>
        <p:spPr/>
        <p:txBody>
          <a:bodyPr/>
          <a:lstStyle/>
          <a:p>
            <a:r>
              <a:rPr lang="en-US"/>
              <a:t>2020-2021</a:t>
            </a:r>
            <a:endParaRPr lang="en-US" dirty="0"/>
          </a:p>
        </p:txBody>
      </p:sp>
      <p:sp>
        <p:nvSpPr>
          <p:cNvPr id="5" name="Slide Number Placeholder 4">
            <a:extLst>
              <a:ext uri="{FF2B5EF4-FFF2-40B4-BE49-F238E27FC236}">
                <a16:creationId xmlns:a16="http://schemas.microsoft.com/office/drawing/2014/main" id="{3105F4A2-9029-4BFA-B85A-57A6893DD009}"/>
              </a:ext>
            </a:extLst>
          </p:cNvPr>
          <p:cNvSpPr>
            <a:spLocks noGrp="1"/>
          </p:cNvSpPr>
          <p:nvPr>
            <p:ph type="sldNum" sz="quarter" idx="12"/>
          </p:nvPr>
        </p:nvSpPr>
        <p:spPr/>
        <p:txBody>
          <a:bodyPr/>
          <a:lstStyle/>
          <a:p>
            <a:fld id="{A0EDFBC5-9E83-48A9-A20F-CEAD086DBFA3}" type="slidenum">
              <a:rPr lang="en-US" smtClean="0"/>
              <a:pPr/>
              <a:t>13</a:t>
            </a:fld>
            <a:endParaRPr lang="en-US" dirty="0"/>
          </a:p>
        </p:txBody>
      </p:sp>
      <p:sp>
        <p:nvSpPr>
          <p:cNvPr id="6" name="Text Box 10">
            <a:extLst>
              <a:ext uri="{FF2B5EF4-FFF2-40B4-BE49-F238E27FC236}">
                <a16:creationId xmlns:a16="http://schemas.microsoft.com/office/drawing/2014/main" id="{793D90B7-28F2-4FFD-AFF7-E8F75040C5D0}"/>
              </a:ext>
            </a:extLst>
          </p:cNvPr>
          <p:cNvSpPr txBox="1">
            <a:spLocks noChangeArrowheads="1"/>
          </p:cNvSpPr>
          <p:nvPr/>
        </p:nvSpPr>
        <p:spPr bwMode="auto">
          <a:xfrm>
            <a:off x="186305" y="1135131"/>
            <a:ext cx="4543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en-US" altLang="en-US" sz="2800" b="1" i="1" dirty="0"/>
              <a:t>Rotor Blade Variables</a:t>
            </a:r>
          </a:p>
        </p:txBody>
      </p:sp>
      <p:sp>
        <p:nvSpPr>
          <p:cNvPr id="7" name="Rectangle 9">
            <a:extLst>
              <a:ext uri="{FF2B5EF4-FFF2-40B4-BE49-F238E27FC236}">
                <a16:creationId xmlns:a16="http://schemas.microsoft.com/office/drawing/2014/main" id="{D118D68D-C1BC-440A-971D-D958891BAB81}"/>
              </a:ext>
            </a:extLst>
          </p:cNvPr>
          <p:cNvSpPr>
            <a:spLocks noChangeArrowheads="1"/>
          </p:cNvSpPr>
          <p:nvPr/>
        </p:nvSpPr>
        <p:spPr bwMode="auto">
          <a:xfrm>
            <a:off x="186305" y="1869651"/>
            <a:ext cx="4048125"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457200" indent="-457200" algn="just">
              <a:spcBef>
                <a:spcPct val="0"/>
              </a:spcBef>
            </a:pPr>
            <a:r>
              <a:rPr lang="en-US" altLang="en-US" sz="2600" i="1" dirty="0"/>
              <a:t>Blade Length</a:t>
            </a:r>
            <a:r>
              <a:rPr lang="en-US" altLang="en-US" sz="2600" dirty="0"/>
              <a:t> </a:t>
            </a:r>
          </a:p>
          <a:p>
            <a:pPr marL="457200" indent="-457200" algn="just">
              <a:spcBef>
                <a:spcPct val="0"/>
              </a:spcBef>
            </a:pPr>
            <a:r>
              <a:rPr lang="en-US" altLang="en-US" sz="2600" i="1" dirty="0"/>
              <a:t>Blade Number</a:t>
            </a:r>
            <a:r>
              <a:rPr lang="en-US" altLang="en-US" sz="2600" dirty="0"/>
              <a:t> </a:t>
            </a:r>
          </a:p>
          <a:p>
            <a:pPr marL="457200" indent="-457200" algn="just">
              <a:spcBef>
                <a:spcPct val="0"/>
              </a:spcBef>
            </a:pPr>
            <a:r>
              <a:rPr lang="en-US" altLang="en-US" sz="2600" i="1" dirty="0"/>
              <a:t>Blade Pitch</a:t>
            </a:r>
            <a:r>
              <a:rPr lang="en-US" altLang="en-US" sz="2600" dirty="0"/>
              <a:t> </a:t>
            </a:r>
          </a:p>
          <a:p>
            <a:pPr marL="457200" indent="-457200" algn="just">
              <a:spcBef>
                <a:spcPct val="0"/>
              </a:spcBef>
            </a:pPr>
            <a:r>
              <a:rPr lang="en-US" altLang="en-US" sz="2600" i="1" dirty="0"/>
              <a:t>Blade Shape (profile)</a:t>
            </a:r>
            <a:r>
              <a:rPr lang="en-US" altLang="en-US" sz="2600" dirty="0"/>
              <a:t> </a:t>
            </a:r>
          </a:p>
          <a:p>
            <a:pPr marL="457200" indent="-457200" algn="just">
              <a:spcBef>
                <a:spcPct val="0"/>
              </a:spcBef>
            </a:pPr>
            <a:r>
              <a:rPr lang="en-US" altLang="en-US" sz="2600" i="1" dirty="0"/>
              <a:t>Blade Materials</a:t>
            </a:r>
            <a:endParaRPr lang="en-US" altLang="en-US" sz="2600" dirty="0"/>
          </a:p>
        </p:txBody>
      </p:sp>
    </p:spTree>
    <p:extLst>
      <p:ext uri="{BB962C8B-B14F-4D97-AF65-F5344CB8AC3E}">
        <p14:creationId xmlns:p14="http://schemas.microsoft.com/office/powerpoint/2010/main" val="1572290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7086101-70EF-4D25-BB97-D08DB4A4CF4F}"/>
              </a:ext>
            </a:extLst>
          </p:cNvPr>
          <p:cNvSpPr>
            <a:spLocks noGrp="1"/>
          </p:cNvSpPr>
          <p:nvPr>
            <p:ph type="dt" sz="half" idx="10"/>
          </p:nvPr>
        </p:nvSpPr>
        <p:spPr/>
        <p:txBody>
          <a:bodyPr/>
          <a:lstStyle/>
          <a:p>
            <a:r>
              <a:rPr lang="en-US"/>
              <a:t>2020-2021</a:t>
            </a:r>
            <a:endParaRPr lang="en-US" dirty="0"/>
          </a:p>
        </p:txBody>
      </p:sp>
      <p:sp>
        <p:nvSpPr>
          <p:cNvPr id="5" name="Slide Number Placeholder 4">
            <a:extLst>
              <a:ext uri="{FF2B5EF4-FFF2-40B4-BE49-F238E27FC236}">
                <a16:creationId xmlns:a16="http://schemas.microsoft.com/office/drawing/2014/main" id="{3105F4A2-9029-4BFA-B85A-57A6893DD009}"/>
              </a:ext>
            </a:extLst>
          </p:cNvPr>
          <p:cNvSpPr>
            <a:spLocks noGrp="1"/>
          </p:cNvSpPr>
          <p:nvPr>
            <p:ph type="sldNum" sz="quarter" idx="12"/>
          </p:nvPr>
        </p:nvSpPr>
        <p:spPr/>
        <p:txBody>
          <a:bodyPr/>
          <a:lstStyle/>
          <a:p>
            <a:fld id="{A0EDFBC5-9E83-48A9-A20F-CEAD086DBFA3}" type="slidenum">
              <a:rPr lang="en-US" smtClean="0"/>
              <a:pPr/>
              <a:t>14</a:t>
            </a:fld>
            <a:endParaRPr lang="en-US" dirty="0"/>
          </a:p>
        </p:txBody>
      </p:sp>
      <p:sp>
        <p:nvSpPr>
          <p:cNvPr id="6" name="TextBox 5">
            <a:extLst>
              <a:ext uri="{FF2B5EF4-FFF2-40B4-BE49-F238E27FC236}">
                <a16:creationId xmlns:a16="http://schemas.microsoft.com/office/drawing/2014/main" id="{9FEED7A4-5954-48F5-B413-D5E7C51886E8}"/>
              </a:ext>
            </a:extLst>
          </p:cNvPr>
          <p:cNvSpPr txBox="1"/>
          <p:nvPr/>
        </p:nvSpPr>
        <p:spPr>
          <a:xfrm>
            <a:off x="186305" y="1629443"/>
            <a:ext cx="10856457" cy="1631216"/>
          </a:xfrm>
          <a:prstGeom prst="rect">
            <a:avLst/>
          </a:prstGeom>
          <a:noFill/>
        </p:spPr>
        <p:txBody>
          <a:bodyPr wrap="square">
            <a:spAutoFit/>
          </a:bodyPr>
          <a:lstStyle/>
          <a:p>
            <a:pPr algn="just" eaLnBrk="1" hangingPunct="1">
              <a:spcBef>
                <a:spcPct val="0"/>
              </a:spcBef>
              <a:buFontTx/>
              <a:buNone/>
            </a:pPr>
            <a:r>
              <a:rPr lang="en-US" altLang="en-US" sz="2000" dirty="0"/>
              <a:t>The lift blade design employs the same principle that enables airplanes, kites and birds to fly. The blade is essentially an airfoil, or wing. When air flows past the blade, a wind speed and pressure differential is created between the upper and lower blade surfaces. When blades are attached to a central axis, like a wind turbine rotor, the lift is translated into rotational motion. Lift-powered wind turbines have much higher rotational speeds than drag types and therefore are well suited for electricity generation. </a:t>
            </a:r>
          </a:p>
        </p:txBody>
      </p:sp>
      <p:pic>
        <p:nvPicPr>
          <p:cNvPr id="7" name="Picture 9" descr="wind-power-wind-flow">
            <a:extLst>
              <a:ext uri="{FF2B5EF4-FFF2-40B4-BE49-F238E27FC236}">
                <a16:creationId xmlns:a16="http://schemas.microsoft.com/office/drawing/2014/main" id="{DCDD2E06-1450-4B19-A7ED-73715B92AB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6371" y="3603371"/>
            <a:ext cx="3038475" cy="242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a:extLst>
              <a:ext uri="{FF2B5EF4-FFF2-40B4-BE49-F238E27FC236}">
                <a16:creationId xmlns:a16="http://schemas.microsoft.com/office/drawing/2014/main" id="{5FB3D5A6-CD95-4FCA-9291-4781DE029F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261"/>
          <a:stretch>
            <a:fillRect/>
          </a:stretch>
        </p:blipFill>
        <p:spPr bwMode="auto">
          <a:xfrm>
            <a:off x="877059" y="3214632"/>
            <a:ext cx="5795962" cy="201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wem-07_fig02">
            <a:extLst>
              <a:ext uri="{FF2B5EF4-FFF2-40B4-BE49-F238E27FC236}">
                <a16:creationId xmlns:a16="http://schemas.microsoft.com/office/drawing/2014/main" id="{386DAC35-F450-4606-A06C-DEDA9DD0FC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5596" y="5033686"/>
            <a:ext cx="2630488" cy="1082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AD4CFD2E-BDBF-47D3-B7F7-5C4C5B6DAB54}"/>
              </a:ext>
            </a:extLst>
          </p:cNvPr>
          <p:cNvSpPr txBox="1"/>
          <p:nvPr/>
        </p:nvSpPr>
        <p:spPr>
          <a:xfrm>
            <a:off x="186305" y="1102065"/>
            <a:ext cx="6096000" cy="523220"/>
          </a:xfrm>
          <a:prstGeom prst="rect">
            <a:avLst/>
          </a:prstGeom>
          <a:noFill/>
        </p:spPr>
        <p:txBody>
          <a:bodyPr wrap="square">
            <a:spAutoFit/>
          </a:bodyPr>
          <a:lstStyle/>
          <a:p>
            <a:pPr>
              <a:spcBef>
                <a:spcPct val="0"/>
              </a:spcBef>
              <a:buFontTx/>
              <a:buNone/>
            </a:pPr>
            <a:r>
              <a:rPr lang="en-US" altLang="en-US" sz="2800" b="1" i="1" dirty="0"/>
              <a:t>Lift Design</a:t>
            </a:r>
          </a:p>
        </p:txBody>
      </p:sp>
    </p:spTree>
    <p:extLst>
      <p:ext uri="{BB962C8B-B14F-4D97-AF65-F5344CB8AC3E}">
        <p14:creationId xmlns:p14="http://schemas.microsoft.com/office/powerpoint/2010/main" val="4184981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Effect transition="in" filter="fade">
                                      <p:cBhvr>
                                        <p:cTn id="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7086101-70EF-4D25-BB97-D08DB4A4CF4F}"/>
              </a:ext>
            </a:extLst>
          </p:cNvPr>
          <p:cNvSpPr>
            <a:spLocks noGrp="1"/>
          </p:cNvSpPr>
          <p:nvPr>
            <p:ph type="dt" sz="half" idx="10"/>
          </p:nvPr>
        </p:nvSpPr>
        <p:spPr/>
        <p:txBody>
          <a:bodyPr/>
          <a:lstStyle/>
          <a:p>
            <a:r>
              <a:rPr lang="en-US"/>
              <a:t>2020-2021</a:t>
            </a:r>
            <a:endParaRPr lang="en-US" dirty="0"/>
          </a:p>
        </p:txBody>
      </p:sp>
      <p:sp>
        <p:nvSpPr>
          <p:cNvPr id="5" name="Slide Number Placeholder 4">
            <a:extLst>
              <a:ext uri="{FF2B5EF4-FFF2-40B4-BE49-F238E27FC236}">
                <a16:creationId xmlns:a16="http://schemas.microsoft.com/office/drawing/2014/main" id="{3105F4A2-9029-4BFA-B85A-57A6893DD009}"/>
              </a:ext>
            </a:extLst>
          </p:cNvPr>
          <p:cNvSpPr>
            <a:spLocks noGrp="1"/>
          </p:cNvSpPr>
          <p:nvPr>
            <p:ph type="sldNum" sz="quarter" idx="12"/>
          </p:nvPr>
        </p:nvSpPr>
        <p:spPr/>
        <p:txBody>
          <a:bodyPr/>
          <a:lstStyle/>
          <a:p>
            <a:fld id="{A0EDFBC5-9E83-48A9-A20F-CEAD086DBFA3}" type="slidenum">
              <a:rPr lang="en-US" smtClean="0"/>
              <a:pPr/>
              <a:t>15</a:t>
            </a:fld>
            <a:endParaRPr lang="en-US" dirty="0"/>
          </a:p>
        </p:txBody>
      </p:sp>
      <p:pic>
        <p:nvPicPr>
          <p:cNvPr id="6" name="Picture 2" descr="http://www.ascentgroundschool.com/images/stories/PHAK_images/PHAK_Chapter_2_img_9.jpg">
            <a:hlinkClick r:id="rId2"/>
            <a:extLst>
              <a:ext uri="{FF2B5EF4-FFF2-40B4-BE49-F238E27FC236}">
                <a16:creationId xmlns:a16="http://schemas.microsoft.com/office/drawing/2014/main" id="{782DB6A9-DF63-442F-88E2-895CEC672C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89" b="8476"/>
          <a:stretch>
            <a:fillRect/>
          </a:stretch>
        </p:blipFill>
        <p:spPr bwMode="auto">
          <a:xfrm>
            <a:off x="1956594" y="1212850"/>
            <a:ext cx="8278812"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9813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7086101-70EF-4D25-BB97-D08DB4A4CF4F}"/>
              </a:ext>
            </a:extLst>
          </p:cNvPr>
          <p:cNvSpPr>
            <a:spLocks noGrp="1"/>
          </p:cNvSpPr>
          <p:nvPr>
            <p:ph type="dt" sz="half" idx="10"/>
          </p:nvPr>
        </p:nvSpPr>
        <p:spPr/>
        <p:txBody>
          <a:bodyPr/>
          <a:lstStyle/>
          <a:p>
            <a:r>
              <a:rPr lang="en-US"/>
              <a:t>2020-2021</a:t>
            </a:r>
            <a:endParaRPr lang="en-US" dirty="0"/>
          </a:p>
        </p:txBody>
      </p:sp>
      <p:sp>
        <p:nvSpPr>
          <p:cNvPr id="5" name="Slide Number Placeholder 4">
            <a:extLst>
              <a:ext uri="{FF2B5EF4-FFF2-40B4-BE49-F238E27FC236}">
                <a16:creationId xmlns:a16="http://schemas.microsoft.com/office/drawing/2014/main" id="{3105F4A2-9029-4BFA-B85A-57A6893DD009}"/>
              </a:ext>
            </a:extLst>
          </p:cNvPr>
          <p:cNvSpPr>
            <a:spLocks noGrp="1"/>
          </p:cNvSpPr>
          <p:nvPr>
            <p:ph type="sldNum" sz="quarter" idx="12"/>
          </p:nvPr>
        </p:nvSpPr>
        <p:spPr/>
        <p:txBody>
          <a:bodyPr/>
          <a:lstStyle/>
          <a:p>
            <a:fld id="{A0EDFBC5-9E83-48A9-A20F-CEAD086DBFA3}" type="slidenum">
              <a:rPr lang="en-US" smtClean="0"/>
              <a:pPr/>
              <a:t>16</a:t>
            </a:fld>
            <a:endParaRPr lang="en-US" dirty="0"/>
          </a:p>
        </p:txBody>
      </p:sp>
      <p:sp>
        <p:nvSpPr>
          <p:cNvPr id="7" name="Rectangle 38">
            <a:extLst>
              <a:ext uri="{FF2B5EF4-FFF2-40B4-BE49-F238E27FC236}">
                <a16:creationId xmlns:a16="http://schemas.microsoft.com/office/drawing/2014/main" id="{31D2D6EA-1A0A-4921-9781-D7449FBF84FA}"/>
              </a:ext>
            </a:extLst>
          </p:cNvPr>
          <p:cNvSpPr>
            <a:spLocks noChangeArrowheads="1"/>
          </p:cNvSpPr>
          <p:nvPr/>
        </p:nvSpPr>
        <p:spPr bwMode="auto">
          <a:xfrm>
            <a:off x="762000" y="1042504"/>
            <a:ext cx="43957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b="1" i="1" dirty="0"/>
              <a:t>Wind Turbine – Blade Design</a:t>
            </a:r>
          </a:p>
        </p:txBody>
      </p:sp>
      <p:sp>
        <p:nvSpPr>
          <p:cNvPr id="8" name="Rectangle 38">
            <a:extLst>
              <a:ext uri="{FF2B5EF4-FFF2-40B4-BE49-F238E27FC236}">
                <a16:creationId xmlns:a16="http://schemas.microsoft.com/office/drawing/2014/main" id="{0FCE23BC-2CD3-4906-B20C-EF5B460F3169}"/>
              </a:ext>
            </a:extLst>
          </p:cNvPr>
          <p:cNvSpPr>
            <a:spLocks noChangeArrowheads="1"/>
          </p:cNvSpPr>
          <p:nvPr/>
        </p:nvSpPr>
        <p:spPr bwMode="auto">
          <a:xfrm>
            <a:off x="3802064" y="101600"/>
            <a:ext cx="43957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b="1" i="1" dirty="0"/>
              <a:t>Wind Turbine – Blade Design</a:t>
            </a:r>
          </a:p>
        </p:txBody>
      </p:sp>
      <p:sp>
        <p:nvSpPr>
          <p:cNvPr id="9" name="TextBox 8">
            <a:extLst>
              <a:ext uri="{FF2B5EF4-FFF2-40B4-BE49-F238E27FC236}">
                <a16:creationId xmlns:a16="http://schemas.microsoft.com/office/drawing/2014/main" id="{A306EF76-993B-4767-9277-D0980ABC5DAF}"/>
              </a:ext>
            </a:extLst>
          </p:cNvPr>
          <p:cNvSpPr txBox="1"/>
          <p:nvPr/>
        </p:nvSpPr>
        <p:spPr>
          <a:xfrm>
            <a:off x="762000" y="1614076"/>
            <a:ext cx="6096000" cy="461665"/>
          </a:xfrm>
          <a:prstGeom prst="rect">
            <a:avLst/>
          </a:prstGeom>
          <a:noFill/>
        </p:spPr>
        <p:txBody>
          <a:bodyPr wrap="square">
            <a:spAutoFit/>
          </a:bodyPr>
          <a:lstStyle/>
          <a:p>
            <a:pPr>
              <a:spcBef>
                <a:spcPct val="0"/>
              </a:spcBef>
              <a:buFontTx/>
              <a:buNone/>
            </a:pPr>
            <a:r>
              <a:rPr lang="en-US" altLang="en-US" sz="2400" b="1" dirty="0"/>
              <a:t>Angle of attack (blade angle)</a:t>
            </a:r>
          </a:p>
        </p:txBody>
      </p:sp>
      <p:sp>
        <p:nvSpPr>
          <p:cNvPr id="10" name="Rectangle 36">
            <a:extLst>
              <a:ext uri="{FF2B5EF4-FFF2-40B4-BE49-F238E27FC236}">
                <a16:creationId xmlns:a16="http://schemas.microsoft.com/office/drawing/2014/main" id="{1634292C-C0B2-4950-86FA-386088DFA3DD}"/>
              </a:ext>
            </a:extLst>
          </p:cNvPr>
          <p:cNvSpPr>
            <a:spLocks noChangeArrowheads="1"/>
          </p:cNvSpPr>
          <p:nvPr/>
        </p:nvSpPr>
        <p:spPr bwMode="auto">
          <a:xfrm>
            <a:off x="764380" y="2190113"/>
            <a:ext cx="10844524"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200" dirty="0"/>
              <a:t>The angle between the chord line of the airfoil and the flight direction is called the angle of attack. Angle of attack has a large effect on the lift generated by an airfoil. This is the propeller efficiency. Typically, numbers here can range from 1.0 to 15.0 degrees. </a:t>
            </a:r>
          </a:p>
        </p:txBody>
      </p:sp>
      <p:pic>
        <p:nvPicPr>
          <p:cNvPr id="11" name="Picture 4" descr="http://www.researchsupporttechnologies.com/boomerang_site/Boomerang%20aerodynamics3_files/angle%20of%20attack.jpg">
            <a:hlinkClick r:id="rId2"/>
            <a:extLst>
              <a:ext uri="{FF2B5EF4-FFF2-40B4-BE49-F238E27FC236}">
                <a16:creationId xmlns:a16="http://schemas.microsoft.com/office/drawing/2014/main" id="{D2DD3C41-D986-41BA-AFAD-0781643D62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86" r="2745"/>
          <a:stretch>
            <a:fillRect/>
          </a:stretch>
        </p:blipFill>
        <p:spPr bwMode="auto">
          <a:xfrm>
            <a:off x="2563967" y="3300488"/>
            <a:ext cx="7245350" cy="2966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8133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7086101-70EF-4D25-BB97-D08DB4A4CF4F}"/>
              </a:ext>
            </a:extLst>
          </p:cNvPr>
          <p:cNvSpPr>
            <a:spLocks noGrp="1"/>
          </p:cNvSpPr>
          <p:nvPr>
            <p:ph type="dt" sz="half" idx="10"/>
          </p:nvPr>
        </p:nvSpPr>
        <p:spPr/>
        <p:txBody>
          <a:bodyPr/>
          <a:lstStyle/>
          <a:p>
            <a:r>
              <a:rPr lang="en-US"/>
              <a:t>2020-2021</a:t>
            </a:r>
            <a:endParaRPr lang="en-US" dirty="0"/>
          </a:p>
        </p:txBody>
      </p:sp>
      <p:sp>
        <p:nvSpPr>
          <p:cNvPr id="5" name="Slide Number Placeholder 4">
            <a:extLst>
              <a:ext uri="{FF2B5EF4-FFF2-40B4-BE49-F238E27FC236}">
                <a16:creationId xmlns:a16="http://schemas.microsoft.com/office/drawing/2014/main" id="{3105F4A2-9029-4BFA-B85A-57A6893DD009}"/>
              </a:ext>
            </a:extLst>
          </p:cNvPr>
          <p:cNvSpPr>
            <a:spLocks noGrp="1"/>
          </p:cNvSpPr>
          <p:nvPr>
            <p:ph type="sldNum" sz="quarter" idx="12"/>
          </p:nvPr>
        </p:nvSpPr>
        <p:spPr/>
        <p:txBody>
          <a:bodyPr/>
          <a:lstStyle/>
          <a:p>
            <a:fld id="{A0EDFBC5-9E83-48A9-A20F-CEAD086DBFA3}" type="slidenum">
              <a:rPr lang="en-US" smtClean="0"/>
              <a:pPr/>
              <a:t>17</a:t>
            </a:fld>
            <a:endParaRPr lang="en-US" dirty="0"/>
          </a:p>
        </p:txBody>
      </p:sp>
      <p:pic>
        <p:nvPicPr>
          <p:cNvPr id="3" name="Picture 2">
            <a:extLst>
              <a:ext uri="{FF2B5EF4-FFF2-40B4-BE49-F238E27FC236}">
                <a16:creationId xmlns:a16="http://schemas.microsoft.com/office/drawing/2014/main" id="{C4FC928E-A7F2-4FFD-9283-EAE45A710190}"/>
              </a:ext>
            </a:extLst>
          </p:cNvPr>
          <p:cNvPicPr>
            <a:picLocks noChangeAspect="1"/>
          </p:cNvPicPr>
          <p:nvPr/>
        </p:nvPicPr>
        <p:blipFill>
          <a:blip r:embed="rId2"/>
          <a:stretch>
            <a:fillRect/>
          </a:stretch>
        </p:blipFill>
        <p:spPr>
          <a:xfrm>
            <a:off x="1519625" y="1090404"/>
            <a:ext cx="8967220" cy="4912829"/>
          </a:xfrm>
          <a:prstGeom prst="rect">
            <a:avLst/>
          </a:prstGeom>
        </p:spPr>
      </p:pic>
    </p:spTree>
    <p:extLst>
      <p:ext uri="{BB962C8B-B14F-4D97-AF65-F5344CB8AC3E}">
        <p14:creationId xmlns:p14="http://schemas.microsoft.com/office/powerpoint/2010/main" val="1006943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7086101-70EF-4D25-BB97-D08DB4A4CF4F}"/>
              </a:ext>
            </a:extLst>
          </p:cNvPr>
          <p:cNvSpPr>
            <a:spLocks noGrp="1"/>
          </p:cNvSpPr>
          <p:nvPr>
            <p:ph type="dt" sz="half" idx="10"/>
          </p:nvPr>
        </p:nvSpPr>
        <p:spPr/>
        <p:txBody>
          <a:bodyPr/>
          <a:lstStyle/>
          <a:p>
            <a:r>
              <a:rPr lang="en-US"/>
              <a:t>2020-2021</a:t>
            </a:r>
            <a:endParaRPr lang="en-US" dirty="0"/>
          </a:p>
        </p:txBody>
      </p:sp>
      <p:sp>
        <p:nvSpPr>
          <p:cNvPr id="5" name="Slide Number Placeholder 4">
            <a:extLst>
              <a:ext uri="{FF2B5EF4-FFF2-40B4-BE49-F238E27FC236}">
                <a16:creationId xmlns:a16="http://schemas.microsoft.com/office/drawing/2014/main" id="{3105F4A2-9029-4BFA-B85A-57A6893DD009}"/>
              </a:ext>
            </a:extLst>
          </p:cNvPr>
          <p:cNvSpPr>
            <a:spLocks noGrp="1"/>
          </p:cNvSpPr>
          <p:nvPr>
            <p:ph type="sldNum" sz="quarter" idx="12"/>
          </p:nvPr>
        </p:nvSpPr>
        <p:spPr/>
        <p:txBody>
          <a:bodyPr/>
          <a:lstStyle/>
          <a:p>
            <a:fld id="{A0EDFBC5-9E83-48A9-A20F-CEAD086DBFA3}" type="slidenum">
              <a:rPr lang="en-US" smtClean="0"/>
              <a:pPr/>
              <a:t>18</a:t>
            </a:fld>
            <a:endParaRPr lang="en-US" dirty="0"/>
          </a:p>
        </p:txBody>
      </p:sp>
      <p:pic>
        <p:nvPicPr>
          <p:cNvPr id="6" name="Picture 3" descr="Side view cartoon">
            <a:extLst>
              <a:ext uri="{FF2B5EF4-FFF2-40B4-BE49-F238E27FC236}">
                <a16:creationId xmlns:a16="http://schemas.microsoft.com/office/drawing/2014/main" id="{399C6B0B-EF85-4407-8309-502A543C4A5D}"/>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293857" y="3148863"/>
            <a:ext cx="1404775" cy="303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front">
            <a:extLst>
              <a:ext uri="{FF2B5EF4-FFF2-40B4-BE49-F238E27FC236}">
                <a16:creationId xmlns:a16="http://schemas.microsoft.com/office/drawing/2014/main" id="{2E2784B5-4615-4962-B43F-19AF1849600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129432" y="938269"/>
            <a:ext cx="2200777" cy="3100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a:extLst>
              <a:ext uri="{FF2B5EF4-FFF2-40B4-BE49-F238E27FC236}">
                <a16:creationId xmlns:a16="http://schemas.microsoft.com/office/drawing/2014/main" id="{0A25E9D1-D875-461D-9CFE-3BF9AF67B5C8}"/>
              </a:ext>
            </a:extLst>
          </p:cNvPr>
          <p:cNvSpPr>
            <a:spLocks noGrp="1" noChangeArrowheads="1"/>
          </p:cNvSpPr>
          <p:nvPr>
            <p:ph type="title"/>
          </p:nvPr>
        </p:nvSpPr>
        <p:spPr>
          <a:xfrm>
            <a:off x="186305" y="1064938"/>
            <a:ext cx="5790425" cy="663575"/>
          </a:xfrm>
        </p:spPr>
        <p:txBody>
          <a:bodyPr/>
          <a:lstStyle/>
          <a:p>
            <a:pPr eaLnBrk="1" hangingPunct="1"/>
            <a:r>
              <a:rPr lang="en-US" altLang="en-US" sz="2800" b="1" i="1" dirty="0">
                <a:solidFill>
                  <a:schemeClr val="tx1"/>
                </a:solidFill>
              </a:rPr>
              <a:t>Wind Turbine – Blade Design (Shape)</a:t>
            </a:r>
          </a:p>
        </p:txBody>
      </p:sp>
      <p:sp>
        <p:nvSpPr>
          <p:cNvPr id="9" name="Rectangle 6">
            <a:extLst>
              <a:ext uri="{FF2B5EF4-FFF2-40B4-BE49-F238E27FC236}">
                <a16:creationId xmlns:a16="http://schemas.microsoft.com/office/drawing/2014/main" id="{7EEFC0A1-AD16-4DEA-B11A-FE253F071428}"/>
              </a:ext>
            </a:extLst>
          </p:cNvPr>
          <p:cNvSpPr>
            <a:spLocks noChangeArrowheads="1"/>
          </p:cNvSpPr>
          <p:nvPr/>
        </p:nvSpPr>
        <p:spPr bwMode="auto">
          <a:xfrm>
            <a:off x="377686" y="1659950"/>
            <a:ext cx="7560365"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spcBef>
                <a:spcPct val="0"/>
              </a:spcBef>
              <a:buFontTx/>
              <a:buNone/>
            </a:pPr>
            <a:r>
              <a:rPr lang="en-US" altLang="en-US" sz="2400" dirty="0"/>
              <a:t>Since most wind turbines have constant rotational speed, the speed with which the tip of the rotor blade moves through the air (the tip speed) is typically some 64 m/s, while at the center of the hub it is zero. 1/4 out from the hub, the speed will then be some 16 m/s. </a:t>
            </a:r>
          </a:p>
          <a:p>
            <a:pPr algn="just">
              <a:spcBef>
                <a:spcPct val="0"/>
              </a:spcBef>
              <a:buFontTx/>
              <a:buNone/>
            </a:pPr>
            <a:endParaRPr lang="en-US" altLang="en-US" sz="2400" dirty="0"/>
          </a:p>
          <a:p>
            <a:pPr algn="just">
              <a:spcBef>
                <a:spcPct val="0"/>
              </a:spcBef>
              <a:buFontTx/>
              <a:buNone/>
            </a:pPr>
            <a:r>
              <a:rPr lang="en-US" altLang="en-US" sz="2400" dirty="0"/>
              <a:t>The yellow ribbons close to the hub of the rotor will be blown more towards the back of the turbine than the red ribbons at the tips of the blades. This is because, at the tip of the blades, the speed is some 8 times higher than the speed of the wind hitting the front of the turbine. </a:t>
            </a:r>
          </a:p>
        </p:txBody>
      </p:sp>
    </p:spTree>
    <p:extLst>
      <p:ext uri="{BB962C8B-B14F-4D97-AF65-F5344CB8AC3E}">
        <p14:creationId xmlns:p14="http://schemas.microsoft.com/office/powerpoint/2010/main" val="1462285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7086101-70EF-4D25-BB97-D08DB4A4CF4F}"/>
              </a:ext>
            </a:extLst>
          </p:cNvPr>
          <p:cNvSpPr>
            <a:spLocks noGrp="1"/>
          </p:cNvSpPr>
          <p:nvPr>
            <p:ph type="dt" sz="half" idx="10"/>
          </p:nvPr>
        </p:nvSpPr>
        <p:spPr/>
        <p:txBody>
          <a:bodyPr/>
          <a:lstStyle/>
          <a:p>
            <a:r>
              <a:rPr lang="en-US"/>
              <a:t>2020-2021</a:t>
            </a:r>
            <a:endParaRPr lang="en-US" dirty="0"/>
          </a:p>
        </p:txBody>
      </p:sp>
      <p:sp>
        <p:nvSpPr>
          <p:cNvPr id="5" name="Slide Number Placeholder 4">
            <a:extLst>
              <a:ext uri="{FF2B5EF4-FFF2-40B4-BE49-F238E27FC236}">
                <a16:creationId xmlns:a16="http://schemas.microsoft.com/office/drawing/2014/main" id="{3105F4A2-9029-4BFA-B85A-57A6893DD009}"/>
              </a:ext>
            </a:extLst>
          </p:cNvPr>
          <p:cNvSpPr>
            <a:spLocks noGrp="1"/>
          </p:cNvSpPr>
          <p:nvPr>
            <p:ph type="sldNum" sz="quarter" idx="12"/>
          </p:nvPr>
        </p:nvSpPr>
        <p:spPr/>
        <p:txBody>
          <a:bodyPr/>
          <a:lstStyle/>
          <a:p>
            <a:fld id="{A0EDFBC5-9E83-48A9-A20F-CEAD086DBFA3}" type="slidenum">
              <a:rPr lang="en-US" smtClean="0"/>
              <a:pPr/>
              <a:t>19</a:t>
            </a:fld>
            <a:endParaRPr lang="en-US" dirty="0"/>
          </a:p>
        </p:txBody>
      </p:sp>
      <p:pic>
        <p:nvPicPr>
          <p:cNvPr id="7" name="Picture 6">
            <a:extLst>
              <a:ext uri="{FF2B5EF4-FFF2-40B4-BE49-F238E27FC236}">
                <a16:creationId xmlns:a16="http://schemas.microsoft.com/office/drawing/2014/main" id="{450CFF21-4567-48C6-8AEB-E2EA7D6E5226}"/>
              </a:ext>
            </a:extLst>
          </p:cNvPr>
          <p:cNvPicPr>
            <a:picLocks noChangeAspect="1"/>
          </p:cNvPicPr>
          <p:nvPr/>
        </p:nvPicPr>
        <p:blipFill>
          <a:blip r:embed="rId2"/>
          <a:stretch>
            <a:fillRect/>
          </a:stretch>
        </p:blipFill>
        <p:spPr>
          <a:xfrm>
            <a:off x="1603513" y="861433"/>
            <a:ext cx="8159198" cy="5405658"/>
          </a:xfrm>
          <a:prstGeom prst="rect">
            <a:avLst/>
          </a:prstGeom>
        </p:spPr>
      </p:pic>
    </p:spTree>
    <p:extLst>
      <p:ext uri="{BB962C8B-B14F-4D97-AF65-F5344CB8AC3E}">
        <p14:creationId xmlns:p14="http://schemas.microsoft.com/office/powerpoint/2010/main" val="4089376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7086101-70EF-4D25-BB97-D08DB4A4CF4F}"/>
              </a:ext>
            </a:extLst>
          </p:cNvPr>
          <p:cNvSpPr>
            <a:spLocks noGrp="1"/>
          </p:cNvSpPr>
          <p:nvPr>
            <p:ph type="dt" sz="half" idx="10"/>
          </p:nvPr>
        </p:nvSpPr>
        <p:spPr/>
        <p:txBody>
          <a:bodyPr/>
          <a:lstStyle/>
          <a:p>
            <a:r>
              <a:rPr lang="en-US"/>
              <a:t>2020-2021</a:t>
            </a:r>
            <a:endParaRPr lang="en-US" dirty="0"/>
          </a:p>
        </p:txBody>
      </p:sp>
      <p:sp>
        <p:nvSpPr>
          <p:cNvPr id="5" name="Slide Number Placeholder 4">
            <a:extLst>
              <a:ext uri="{FF2B5EF4-FFF2-40B4-BE49-F238E27FC236}">
                <a16:creationId xmlns:a16="http://schemas.microsoft.com/office/drawing/2014/main" id="{3105F4A2-9029-4BFA-B85A-57A6893DD009}"/>
              </a:ext>
            </a:extLst>
          </p:cNvPr>
          <p:cNvSpPr>
            <a:spLocks noGrp="1"/>
          </p:cNvSpPr>
          <p:nvPr>
            <p:ph type="sldNum" sz="quarter" idx="12"/>
          </p:nvPr>
        </p:nvSpPr>
        <p:spPr/>
        <p:txBody>
          <a:bodyPr/>
          <a:lstStyle/>
          <a:p>
            <a:fld id="{A0EDFBC5-9E83-48A9-A20F-CEAD086DBFA3}" type="slidenum">
              <a:rPr lang="en-US" smtClean="0"/>
              <a:pPr/>
              <a:t>2</a:t>
            </a:fld>
            <a:endParaRPr lang="en-US" dirty="0"/>
          </a:p>
        </p:txBody>
      </p:sp>
      <p:pic>
        <p:nvPicPr>
          <p:cNvPr id="1026" name="Picture 2" descr="What Makes the Wind Blow">
            <a:extLst>
              <a:ext uri="{FF2B5EF4-FFF2-40B4-BE49-F238E27FC236}">
                <a16:creationId xmlns:a16="http://schemas.microsoft.com/office/drawing/2014/main" id="{047D2826-C32B-44F4-BAA0-D01C886048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5598" y="964302"/>
            <a:ext cx="7760804" cy="4929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572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7086101-70EF-4D25-BB97-D08DB4A4CF4F}"/>
              </a:ext>
            </a:extLst>
          </p:cNvPr>
          <p:cNvSpPr>
            <a:spLocks noGrp="1"/>
          </p:cNvSpPr>
          <p:nvPr>
            <p:ph type="dt" sz="half" idx="10"/>
          </p:nvPr>
        </p:nvSpPr>
        <p:spPr/>
        <p:txBody>
          <a:bodyPr/>
          <a:lstStyle/>
          <a:p>
            <a:r>
              <a:rPr lang="en-US"/>
              <a:t>2020-2021</a:t>
            </a:r>
            <a:endParaRPr lang="en-US" dirty="0"/>
          </a:p>
        </p:txBody>
      </p:sp>
      <p:sp>
        <p:nvSpPr>
          <p:cNvPr id="5" name="Slide Number Placeholder 4">
            <a:extLst>
              <a:ext uri="{FF2B5EF4-FFF2-40B4-BE49-F238E27FC236}">
                <a16:creationId xmlns:a16="http://schemas.microsoft.com/office/drawing/2014/main" id="{3105F4A2-9029-4BFA-B85A-57A6893DD009}"/>
              </a:ext>
            </a:extLst>
          </p:cNvPr>
          <p:cNvSpPr>
            <a:spLocks noGrp="1"/>
          </p:cNvSpPr>
          <p:nvPr>
            <p:ph type="sldNum" sz="quarter" idx="12"/>
          </p:nvPr>
        </p:nvSpPr>
        <p:spPr/>
        <p:txBody>
          <a:bodyPr/>
          <a:lstStyle/>
          <a:p>
            <a:fld id="{A0EDFBC5-9E83-48A9-A20F-CEAD086DBFA3}" type="slidenum">
              <a:rPr lang="en-US" smtClean="0"/>
              <a:pPr/>
              <a:t>20</a:t>
            </a:fld>
            <a:endParaRPr lang="en-US" dirty="0"/>
          </a:p>
        </p:txBody>
      </p:sp>
      <p:pic>
        <p:nvPicPr>
          <p:cNvPr id="3" name="Picture 2">
            <a:extLst>
              <a:ext uri="{FF2B5EF4-FFF2-40B4-BE49-F238E27FC236}">
                <a16:creationId xmlns:a16="http://schemas.microsoft.com/office/drawing/2014/main" id="{99D403E8-74B6-4A51-A2BC-3837FAA3C173}"/>
              </a:ext>
            </a:extLst>
          </p:cNvPr>
          <p:cNvPicPr>
            <a:picLocks noChangeAspect="1"/>
          </p:cNvPicPr>
          <p:nvPr/>
        </p:nvPicPr>
        <p:blipFill>
          <a:blip r:embed="rId2"/>
          <a:stretch>
            <a:fillRect/>
          </a:stretch>
        </p:blipFill>
        <p:spPr>
          <a:xfrm>
            <a:off x="762000" y="956433"/>
            <a:ext cx="9305925" cy="5210175"/>
          </a:xfrm>
          <a:prstGeom prst="rect">
            <a:avLst/>
          </a:prstGeom>
        </p:spPr>
      </p:pic>
    </p:spTree>
    <p:extLst>
      <p:ext uri="{BB962C8B-B14F-4D97-AF65-F5344CB8AC3E}">
        <p14:creationId xmlns:p14="http://schemas.microsoft.com/office/powerpoint/2010/main" val="1273064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7086101-70EF-4D25-BB97-D08DB4A4CF4F}"/>
              </a:ext>
            </a:extLst>
          </p:cNvPr>
          <p:cNvSpPr>
            <a:spLocks noGrp="1"/>
          </p:cNvSpPr>
          <p:nvPr>
            <p:ph type="dt" sz="half" idx="10"/>
          </p:nvPr>
        </p:nvSpPr>
        <p:spPr/>
        <p:txBody>
          <a:bodyPr/>
          <a:lstStyle/>
          <a:p>
            <a:r>
              <a:rPr lang="en-US"/>
              <a:t>2020-2021</a:t>
            </a:r>
            <a:endParaRPr lang="en-US" dirty="0"/>
          </a:p>
        </p:txBody>
      </p:sp>
      <p:sp>
        <p:nvSpPr>
          <p:cNvPr id="5" name="Slide Number Placeholder 4">
            <a:extLst>
              <a:ext uri="{FF2B5EF4-FFF2-40B4-BE49-F238E27FC236}">
                <a16:creationId xmlns:a16="http://schemas.microsoft.com/office/drawing/2014/main" id="{3105F4A2-9029-4BFA-B85A-57A6893DD009}"/>
              </a:ext>
            </a:extLst>
          </p:cNvPr>
          <p:cNvSpPr>
            <a:spLocks noGrp="1"/>
          </p:cNvSpPr>
          <p:nvPr>
            <p:ph type="sldNum" sz="quarter" idx="12"/>
          </p:nvPr>
        </p:nvSpPr>
        <p:spPr/>
        <p:txBody>
          <a:bodyPr/>
          <a:lstStyle/>
          <a:p>
            <a:fld id="{A0EDFBC5-9E83-48A9-A20F-CEAD086DBFA3}" type="slidenum">
              <a:rPr lang="en-US" smtClean="0"/>
              <a:pPr/>
              <a:t>21</a:t>
            </a:fld>
            <a:endParaRPr lang="en-US" dirty="0"/>
          </a:p>
        </p:txBody>
      </p:sp>
      <p:sp>
        <p:nvSpPr>
          <p:cNvPr id="6" name="عنصر نائب للمحتوى 2">
            <a:extLst>
              <a:ext uri="{FF2B5EF4-FFF2-40B4-BE49-F238E27FC236}">
                <a16:creationId xmlns:a16="http://schemas.microsoft.com/office/drawing/2014/main" id="{547168FB-6AA6-4593-9F15-21039725861A}"/>
              </a:ext>
            </a:extLst>
          </p:cNvPr>
          <p:cNvSpPr txBox="1">
            <a:spLocks/>
          </p:cNvSpPr>
          <p:nvPr/>
        </p:nvSpPr>
        <p:spPr>
          <a:xfrm>
            <a:off x="854495" y="1363892"/>
            <a:ext cx="10483009" cy="4130216"/>
          </a:xfrm>
          <a:prstGeom prst="rect">
            <a:avLst/>
          </a:prstGeom>
        </p:spPr>
        <p:txBody>
          <a:bodyPr spcFirstLastPara="1" wrap="square" lIns="91425" tIns="91425" rIns="91425" bIns="91425" anchor="ctr" anchorCtr="0">
            <a:normAutofit fontScale="85000" lnSpcReduction="10000"/>
          </a:bodyPr>
          <a:lstStyle>
            <a:lvl1pPr marL="76200" lvl="0" indent="0" algn="r" defTabSz="914400" rtl="1" eaLnBrk="1" latinLnBrk="0" hangingPunct="1">
              <a:lnSpc>
                <a:spcPct val="90000"/>
              </a:lnSpc>
              <a:spcBef>
                <a:spcPts val="600"/>
              </a:spcBef>
              <a:spcAft>
                <a:spcPts val="0"/>
              </a:spcAft>
              <a:buSzPts val="2400"/>
              <a:buFont typeface="Arial" panose="020B0604020202020204" pitchFamily="34" charset="0"/>
              <a:buNone/>
              <a:defRPr sz="2800" kern="1200">
                <a:solidFill>
                  <a:srgbClr val="3F5378"/>
                </a:solidFill>
                <a:latin typeface="+mn-lt"/>
                <a:ea typeface="+mn-ea"/>
                <a:cs typeface="+mn-cs"/>
              </a:defRPr>
            </a:lvl1pPr>
            <a:lvl2pPr marL="914400" lvl="1" indent="-381000" algn="l" defTabSz="914400" rtl="0" eaLnBrk="1" latinLnBrk="0" hangingPunct="1">
              <a:lnSpc>
                <a:spcPct val="90000"/>
              </a:lnSpc>
              <a:spcBef>
                <a:spcPts val="1000"/>
              </a:spcBef>
              <a:spcAft>
                <a:spcPts val="0"/>
              </a:spcAft>
              <a:buSzPts val="2400"/>
              <a:buFont typeface="Arial" panose="020B0604020202020204" pitchFamily="34" charset="0"/>
              <a:buChar char="▻"/>
              <a:defRPr sz="2400" kern="1200">
                <a:solidFill>
                  <a:schemeClr val="tx1"/>
                </a:solidFill>
                <a:latin typeface="+mn-lt"/>
                <a:ea typeface="+mn-ea"/>
                <a:cs typeface="+mn-cs"/>
              </a:defRPr>
            </a:lvl2pPr>
            <a:lvl3pPr marL="1371600" lvl="2" indent="-381000" algn="l" defTabSz="914400" rtl="0" eaLnBrk="1" latinLnBrk="0" hangingPunct="1">
              <a:lnSpc>
                <a:spcPct val="90000"/>
              </a:lnSpc>
              <a:spcBef>
                <a:spcPts val="1000"/>
              </a:spcBef>
              <a:spcAft>
                <a:spcPts val="0"/>
              </a:spcAft>
              <a:buSzPts val="2400"/>
              <a:buFont typeface="Arial" panose="020B0604020202020204" pitchFamily="34" charset="0"/>
              <a:buChar char="▻"/>
              <a:defRPr sz="2000" kern="1200">
                <a:solidFill>
                  <a:schemeClr val="tx1"/>
                </a:solidFill>
                <a:latin typeface="+mn-lt"/>
                <a:ea typeface="+mn-ea"/>
                <a:cs typeface="+mn-cs"/>
              </a:defRPr>
            </a:lvl3pPr>
            <a:lvl4pPr marL="1828800" lvl="3" indent="-381000" algn="l" defTabSz="914400" rtl="0" eaLnBrk="1" latinLnBrk="0" hangingPunct="1">
              <a:lnSpc>
                <a:spcPct val="90000"/>
              </a:lnSpc>
              <a:spcBef>
                <a:spcPts val="1000"/>
              </a:spcBef>
              <a:spcAft>
                <a:spcPts val="0"/>
              </a:spcAft>
              <a:buSzPts val="2400"/>
              <a:buFont typeface="Arial" panose="020B0604020202020204" pitchFamily="34" charset="0"/>
              <a:buChar char="▻"/>
              <a:defRPr sz="1800" kern="1200">
                <a:solidFill>
                  <a:schemeClr val="tx1"/>
                </a:solidFill>
                <a:latin typeface="+mn-lt"/>
                <a:ea typeface="+mn-ea"/>
                <a:cs typeface="+mn-cs"/>
              </a:defRPr>
            </a:lvl4pPr>
            <a:lvl5pPr marL="2286000" lvl="4" indent="-381000" algn="l" defTabSz="914400" rtl="0" eaLnBrk="1" latinLnBrk="0" hangingPunct="1">
              <a:lnSpc>
                <a:spcPct val="90000"/>
              </a:lnSpc>
              <a:spcBef>
                <a:spcPts val="1000"/>
              </a:spcBef>
              <a:spcAft>
                <a:spcPts val="0"/>
              </a:spcAft>
              <a:buSzPts val="2400"/>
              <a:buFont typeface="Arial" panose="020B0604020202020204" pitchFamily="34" charset="0"/>
              <a:buChar char="▻"/>
              <a:defRPr sz="1800" kern="1200">
                <a:solidFill>
                  <a:schemeClr val="tx1"/>
                </a:solidFill>
                <a:latin typeface="+mn-lt"/>
                <a:ea typeface="+mn-ea"/>
                <a:cs typeface="+mn-cs"/>
              </a:defRPr>
            </a:lvl5pPr>
            <a:lvl6pPr marL="2743200" lvl="5" indent="-381000" algn="l" defTabSz="914400" rtl="0" eaLnBrk="1" latinLnBrk="0" hangingPunct="1">
              <a:lnSpc>
                <a:spcPct val="90000"/>
              </a:lnSpc>
              <a:spcBef>
                <a:spcPts val="1000"/>
              </a:spcBef>
              <a:spcAft>
                <a:spcPts val="0"/>
              </a:spcAft>
              <a:buSzPts val="2400"/>
              <a:buFont typeface="Arial" panose="020B0604020202020204" pitchFamily="34" charset="0"/>
              <a:buChar char="▻"/>
              <a:defRPr sz="1800" kern="1200">
                <a:solidFill>
                  <a:schemeClr val="tx1"/>
                </a:solidFill>
                <a:latin typeface="+mn-lt"/>
                <a:ea typeface="+mn-ea"/>
                <a:cs typeface="+mn-cs"/>
              </a:defRPr>
            </a:lvl6pPr>
            <a:lvl7pPr marL="3200400" lvl="6" indent="-381000" algn="l" defTabSz="914400" rtl="0" eaLnBrk="1" latinLnBrk="0" hangingPunct="1">
              <a:lnSpc>
                <a:spcPct val="90000"/>
              </a:lnSpc>
              <a:spcBef>
                <a:spcPts val="1000"/>
              </a:spcBef>
              <a:spcAft>
                <a:spcPts val="0"/>
              </a:spcAft>
              <a:buSzPts val="2400"/>
              <a:buFont typeface="Arial" panose="020B0604020202020204" pitchFamily="34" charset="0"/>
              <a:buChar char="▻"/>
              <a:defRPr sz="1800" kern="1200">
                <a:solidFill>
                  <a:schemeClr val="tx1"/>
                </a:solidFill>
                <a:latin typeface="+mn-lt"/>
                <a:ea typeface="+mn-ea"/>
                <a:cs typeface="+mn-cs"/>
              </a:defRPr>
            </a:lvl7pPr>
            <a:lvl8pPr marL="3657600" lvl="7" indent="-381000" algn="l" defTabSz="914400" rtl="0" eaLnBrk="1" latinLnBrk="0" hangingPunct="1">
              <a:lnSpc>
                <a:spcPct val="90000"/>
              </a:lnSpc>
              <a:spcBef>
                <a:spcPts val="1000"/>
              </a:spcBef>
              <a:spcAft>
                <a:spcPts val="0"/>
              </a:spcAft>
              <a:buSzPts val="2400"/>
              <a:buFont typeface="Arial" panose="020B0604020202020204" pitchFamily="34" charset="0"/>
              <a:buChar char="▻"/>
              <a:defRPr sz="1800" kern="1200">
                <a:solidFill>
                  <a:schemeClr val="tx1"/>
                </a:solidFill>
                <a:latin typeface="+mn-lt"/>
                <a:ea typeface="+mn-ea"/>
                <a:cs typeface="+mn-cs"/>
              </a:defRPr>
            </a:lvl8pPr>
            <a:lvl9pPr marL="4114800" lvl="8" indent="-381000" algn="l" defTabSz="914400" rtl="0" eaLnBrk="1" latinLnBrk="0" hangingPunct="1">
              <a:lnSpc>
                <a:spcPct val="90000"/>
              </a:lnSpc>
              <a:spcBef>
                <a:spcPts val="1000"/>
              </a:spcBef>
              <a:spcAft>
                <a:spcPts val="1000"/>
              </a:spcAft>
              <a:buSzPts val="2400"/>
              <a:buFont typeface="Arial" panose="020B0604020202020204" pitchFamily="34" charset="0"/>
              <a:buChar char="▻"/>
              <a:defRPr sz="1800" kern="1200">
                <a:solidFill>
                  <a:schemeClr val="tx1"/>
                </a:solidFill>
                <a:latin typeface="+mn-lt"/>
                <a:ea typeface="+mn-ea"/>
                <a:cs typeface="+mn-cs"/>
              </a:defRPr>
            </a:lvl9pPr>
          </a:lstStyle>
          <a:p>
            <a:pPr marL="0" algn="ctr" rtl="0"/>
            <a:r>
              <a:rPr lang="en-US" sz="3200" b="1" u="sng">
                <a:solidFill>
                  <a:schemeClr val="accent1">
                    <a:lumMod val="75000"/>
                  </a:schemeClr>
                </a:solidFill>
              </a:rPr>
              <a:t>Studying Wind Speed in Iraq</a:t>
            </a:r>
          </a:p>
          <a:p>
            <a:pPr marL="0" algn="ctr" rtl="0"/>
            <a:endParaRPr lang="en-US"/>
          </a:p>
          <a:p>
            <a:pPr marL="0" algn="just" rtl="0"/>
            <a:r>
              <a:rPr lang="en-US"/>
              <a:t>Studying wind speed included the following steps:</a:t>
            </a:r>
          </a:p>
          <a:p>
            <a:pPr marL="0" algn="just" rtl="0"/>
            <a:endParaRPr lang="en-US"/>
          </a:p>
          <a:p>
            <a:pPr marL="514350" indent="-514350" algn="just" rtl="0">
              <a:buFont typeface="+mj-lt"/>
              <a:buAutoNum type="arabicPeriod"/>
            </a:pPr>
            <a:r>
              <a:rPr lang="en-US"/>
              <a:t>Obtaining the annual wind speed data at least for several years in Iraq</a:t>
            </a:r>
          </a:p>
          <a:p>
            <a:pPr marL="514350" indent="-514350" algn="just" rtl="0">
              <a:buFont typeface="+mj-lt"/>
              <a:buAutoNum type="arabicPeriod"/>
            </a:pPr>
            <a:endParaRPr lang="en-US"/>
          </a:p>
          <a:p>
            <a:pPr marL="514350" indent="-514350" algn="just" rtl="0">
              <a:buFont typeface="+mj-lt"/>
              <a:buAutoNum type="arabicPeriod"/>
            </a:pPr>
            <a:r>
              <a:rPr lang="en-US"/>
              <a:t>Using logarithmic height formula to estimate the increasing in wind speed with  altitude </a:t>
            </a:r>
          </a:p>
          <a:p>
            <a:pPr marL="0" algn="just" rtl="0"/>
            <a:endParaRPr lang="en-US"/>
          </a:p>
          <a:p>
            <a:pPr marL="0" algn="just" rtl="0"/>
            <a:r>
              <a:rPr lang="en-US"/>
              <a:t>The results that obtained from Iraqi Meteorological Center was measured from (10 m) altitude. This altitude is not suitable to produce high power in the cities of  Iraq.</a:t>
            </a:r>
          </a:p>
          <a:p>
            <a:pPr marL="0" algn="just" rtl="0"/>
            <a:endParaRPr lang="en-US" dirty="0"/>
          </a:p>
        </p:txBody>
      </p:sp>
    </p:spTree>
    <p:extLst>
      <p:ext uri="{BB962C8B-B14F-4D97-AF65-F5344CB8AC3E}">
        <p14:creationId xmlns:p14="http://schemas.microsoft.com/office/powerpoint/2010/main" val="7855475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7086101-70EF-4D25-BB97-D08DB4A4CF4F}"/>
              </a:ext>
            </a:extLst>
          </p:cNvPr>
          <p:cNvSpPr>
            <a:spLocks noGrp="1"/>
          </p:cNvSpPr>
          <p:nvPr>
            <p:ph type="dt" sz="half" idx="10"/>
          </p:nvPr>
        </p:nvSpPr>
        <p:spPr/>
        <p:txBody>
          <a:bodyPr/>
          <a:lstStyle/>
          <a:p>
            <a:r>
              <a:rPr lang="en-US"/>
              <a:t>2020-2021</a:t>
            </a:r>
            <a:endParaRPr lang="en-US" dirty="0"/>
          </a:p>
        </p:txBody>
      </p:sp>
      <p:sp>
        <p:nvSpPr>
          <p:cNvPr id="5" name="Slide Number Placeholder 4">
            <a:extLst>
              <a:ext uri="{FF2B5EF4-FFF2-40B4-BE49-F238E27FC236}">
                <a16:creationId xmlns:a16="http://schemas.microsoft.com/office/drawing/2014/main" id="{3105F4A2-9029-4BFA-B85A-57A6893DD009}"/>
              </a:ext>
            </a:extLst>
          </p:cNvPr>
          <p:cNvSpPr>
            <a:spLocks noGrp="1"/>
          </p:cNvSpPr>
          <p:nvPr>
            <p:ph type="sldNum" sz="quarter" idx="12"/>
          </p:nvPr>
        </p:nvSpPr>
        <p:spPr/>
        <p:txBody>
          <a:bodyPr/>
          <a:lstStyle/>
          <a:p>
            <a:fld id="{A0EDFBC5-9E83-48A9-A20F-CEAD086DBFA3}" type="slidenum">
              <a:rPr lang="en-US" smtClean="0"/>
              <a:pPr/>
              <a:t>22</a:t>
            </a:fld>
            <a:endParaRPr lang="en-US" dirty="0"/>
          </a:p>
        </p:txBody>
      </p:sp>
      <p:sp>
        <p:nvSpPr>
          <p:cNvPr id="6" name="مستطيل 3">
            <a:extLst>
              <a:ext uri="{FF2B5EF4-FFF2-40B4-BE49-F238E27FC236}">
                <a16:creationId xmlns:a16="http://schemas.microsoft.com/office/drawing/2014/main" id="{78E7388B-C411-4C04-A444-FB84536457D4}"/>
              </a:ext>
            </a:extLst>
          </p:cNvPr>
          <p:cNvSpPr/>
          <p:nvPr/>
        </p:nvSpPr>
        <p:spPr>
          <a:xfrm>
            <a:off x="954157" y="874642"/>
            <a:ext cx="9984974" cy="5250911"/>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6429919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7086101-70EF-4D25-BB97-D08DB4A4CF4F}"/>
              </a:ext>
            </a:extLst>
          </p:cNvPr>
          <p:cNvSpPr>
            <a:spLocks noGrp="1"/>
          </p:cNvSpPr>
          <p:nvPr>
            <p:ph type="dt" sz="half" idx="10"/>
          </p:nvPr>
        </p:nvSpPr>
        <p:spPr/>
        <p:txBody>
          <a:bodyPr/>
          <a:lstStyle/>
          <a:p>
            <a:r>
              <a:rPr lang="en-US"/>
              <a:t>2020-2021</a:t>
            </a:r>
            <a:endParaRPr lang="en-US" dirty="0"/>
          </a:p>
        </p:txBody>
      </p:sp>
      <p:sp>
        <p:nvSpPr>
          <p:cNvPr id="5" name="Slide Number Placeholder 4">
            <a:extLst>
              <a:ext uri="{FF2B5EF4-FFF2-40B4-BE49-F238E27FC236}">
                <a16:creationId xmlns:a16="http://schemas.microsoft.com/office/drawing/2014/main" id="{3105F4A2-9029-4BFA-B85A-57A6893DD009}"/>
              </a:ext>
            </a:extLst>
          </p:cNvPr>
          <p:cNvSpPr>
            <a:spLocks noGrp="1"/>
          </p:cNvSpPr>
          <p:nvPr>
            <p:ph type="sldNum" sz="quarter" idx="12"/>
          </p:nvPr>
        </p:nvSpPr>
        <p:spPr/>
        <p:txBody>
          <a:bodyPr/>
          <a:lstStyle/>
          <a:p>
            <a:fld id="{A0EDFBC5-9E83-48A9-A20F-CEAD086DBFA3}" type="slidenum">
              <a:rPr lang="en-US" smtClean="0"/>
              <a:pPr/>
              <a:t>23</a:t>
            </a:fld>
            <a:endParaRPr lang="en-US" dirty="0"/>
          </a:p>
        </p:txBody>
      </p:sp>
      <p:sp>
        <p:nvSpPr>
          <p:cNvPr id="6" name="مستطيل 3">
            <a:extLst>
              <a:ext uri="{FF2B5EF4-FFF2-40B4-BE49-F238E27FC236}">
                <a16:creationId xmlns:a16="http://schemas.microsoft.com/office/drawing/2014/main" id="{669742C2-BED0-4289-AB3C-74F36E9300A8}"/>
              </a:ext>
            </a:extLst>
          </p:cNvPr>
          <p:cNvSpPr/>
          <p:nvPr/>
        </p:nvSpPr>
        <p:spPr>
          <a:xfrm>
            <a:off x="1217712" y="1073427"/>
            <a:ext cx="9756576" cy="502609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0914560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7086101-70EF-4D25-BB97-D08DB4A4CF4F}"/>
              </a:ext>
            </a:extLst>
          </p:cNvPr>
          <p:cNvSpPr>
            <a:spLocks noGrp="1"/>
          </p:cNvSpPr>
          <p:nvPr>
            <p:ph type="dt" sz="half" idx="10"/>
          </p:nvPr>
        </p:nvSpPr>
        <p:spPr/>
        <p:txBody>
          <a:bodyPr/>
          <a:lstStyle/>
          <a:p>
            <a:r>
              <a:rPr lang="en-US"/>
              <a:t>2020-2021</a:t>
            </a:r>
            <a:endParaRPr lang="en-US" dirty="0"/>
          </a:p>
        </p:txBody>
      </p:sp>
      <p:sp>
        <p:nvSpPr>
          <p:cNvPr id="5" name="Slide Number Placeholder 4">
            <a:extLst>
              <a:ext uri="{FF2B5EF4-FFF2-40B4-BE49-F238E27FC236}">
                <a16:creationId xmlns:a16="http://schemas.microsoft.com/office/drawing/2014/main" id="{3105F4A2-9029-4BFA-B85A-57A6893DD009}"/>
              </a:ext>
            </a:extLst>
          </p:cNvPr>
          <p:cNvSpPr>
            <a:spLocks noGrp="1"/>
          </p:cNvSpPr>
          <p:nvPr>
            <p:ph type="sldNum" sz="quarter" idx="12"/>
          </p:nvPr>
        </p:nvSpPr>
        <p:spPr/>
        <p:txBody>
          <a:bodyPr/>
          <a:lstStyle/>
          <a:p>
            <a:fld id="{A0EDFBC5-9E83-48A9-A20F-CEAD086DBFA3}" type="slidenum">
              <a:rPr lang="en-US" smtClean="0"/>
              <a:pPr/>
              <a:t>24</a:t>
            </a:fld>
            <a:endParaRPr lang="en-US" dirty="0"/>
          </a:p>
        </p:txBody>
      </p:sp>
      <p:sp>
        <p:nvSpPr>
          <p:cNvPr id="6" name="مستطيل 3">
            <a:extLst>
              <a:ext uri="{FF2B5EF4-FFF2-40B4-BE49-F238E27FC236}">
                <a16:creationId xmlns:a16="http://schemas.microsoft.com/office/drawing/2014/main" id="{F3A7F984-3338-4553-B199-384DF0190793}"/>
              </a:ext>
            </a:extLst>
          </p:cNvPr>
          <p:cNvSpPr/>
          <p:nvPr/>
        </p:nvSpPr>
        <p:spPr>
          <a:xfrm>
            <a:off x="1105068" y="1249748"/>
            <a:ext cx="9981863" cy="4819748"/>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3735438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7086101-70EF-4D25-BB97-D08DB4A4CF4F}"/>
              </a:ext>
            </a:extLst>
          </p:cNvPr>
          <p:cNvSpPr>
            <a:spLocks noGrp="1"/>
          </p:cNvSpPr>
          <p:nvPr>
            <p:ph type="dt" sz="half" idx="10"/>
          </p:nvPr>
        </p:nvSpPr>
        <p:spPr/>
        <p:txBody>
          <a:bodyPr/>
          <a:lstStyle/>
          <a:p>
            <a:r>
              <a:rPr lang="en-US"/>
              <a:t>2020-2021</a:t>
            </a:r>
            <a:endParaRPr lang="en-US" dirty="0"/>
          </a:p>
        </p:txBody>
      </p:sp>
      <p:sp>
        <p:nvSpPr>
          <p:cNvPr id="5" name="Slide Number Placeholder 4">
            <a:extLst>
              <a:ext uri="{FF2B5EF4-FFF2-40B4-BE49-F238E27FC236}">
                <a16:creationId xmlns:a16="http://schemas.microsoft.com/office/drawing/2014/main" id="{3105F4A2-9029-4BFA-B85A-57A6893DD009}"/>
              </a:ext>
            </a:extLst>
          </p:cNvPr>
          <p:cNvSpPr>
            <a:spLocks noGrp="1"/>
          </p:cNvSpPr>
          <p:nvPr>
            <p:ph type="sldNum" sz="quarter" idx="12"/>
          </p:nvPr>
        </p:nvSpPr>
        <p:spPr/>
        <p:txBody>
          <a:bodyPr/>
          <a:lstStyle/>
          <a:p>
            <a:fld id="{A0EDFBC5-9E83-48A9-A20F-CEAD086DBFA3}" type="slidenum">
              <a:rPr lang="en-US" smtClean="0"/>
              <a:pPr/>
              <a:t>25</a:t>
            </a:fld>
            <a:endParaRPr lang="en-US" dirty="0"/>
          </a:p>
        </p:txBody>
      </p:sp>
      <p:sp>
        <p:nvSpPr>
          <p:cNvPr id="6" name="مستطيل 3">
            <a:extLst>
              <a:ext uri="{FF2B5EF4-FFF2-40B4-BE49-F238E27FC236}">
                <a16:creationId xmlns:a16="http://schemas.microsoft.com/office/drawing/2014/main" id="{1DBF80EE-1B4E-4B1C-8831-5087B38B262C}"/>
              </a:ext>
            </a:extLst>
          </p:cNvPr>
          <p:cNvSpPr/>
          <p:nvPr/>
        </p:nvSpPr>
        <p:spPr>
          <a:xfrm>
            <a:off x="1191207" y="1064218"/>
            <a:ext cx="9809585" cy="4990839"/>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5192656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7086101-70EF-4D25-BB97-D08DB4A4CF4F}"/>
              </a:ext>
            </a:extLst>
          </p:cNvPr>
          <p:cNvSpPr>
            <a:spLocks noGrp="1"/>
          </p:cNvSpPr>
          <p:nvPr>
            <p:ph type="dt" sz="half" idx="10"/>
          </p:nvPr>
        </p:nvSpPr>
        <p:spPr/>
        <p:txBody>
          <a:bodyPr/>
          <a:lstStyle/>
          <a:p>
            <a:r>
              <a:rPr lang="en-US"/>
              <a:t>2020-2021</a:t>
            </a:r>
            <a:endParaRPr lang="en-US" dirty="0"/>
          </a:p>
        </p:txBody>
      </p:sp>
      <p:sp>
        <p:nvSpPr>
          <p:cNvPr id="5" name="Slide Number Placeholder 4">
            <a:extLst>
              <a:ext uri="{FF2B5EF4-FFF2-40B4-BE49-F238E27FC236}">
                <a16:creationId xmlns:a16="http://schemas.microsoft.com/office/drawing/2014/main" id="{3105F4A2-9029-4BFA-B85A-57A6893DD009}"/>
              </a:ext>
            </a:extLst>
          </p:cNvPr>
          <p:cNvSpPr>
            <a:spLocks noGrp="1"/>
          </p:cNvSpPr>
          <p:nvPr>
            <p:ph type="sldNum" sz="quarter" idx="12"/>
          </p:nvPr>
        </p:nvSpPr>
        <p:spPr/>
        <p:txBody>
          <a:bodyPr/>
          <a:lstStyle/>
          <a:p>
            <a:fld id="{A0EDFBC5-9E83-48A9-A20F-CEAD086DBFA3}" type="slidenum">
              <a:rPr lang="en-US" smtClean="0"/>
              <a:pPr/>
              <a:t>26</a:t>
            </a:fld>
            <a:endParaRPr lang="en-US" dirty="0"/>
          </a:p>
        </p:txBody>
      </p:sp>
      <p:sp>
        <p:nvSpPr>
          <p:cNvPr id="6" name="مستطيل 3">
            <a:extLst>
              <a:ext uri="{FF2B5EF4-FFF2-40B4-BE49-F238E27FC236}">
                <a16:creationId xmlns:a16="http://schemas.microsoft.com/office/drawing/2014/main" id="{916D04F8-7C2D-4B2D-B543-F2E4F40B8A0E}"/>
              </a:ext>
            </a:extLst>
          </p:cNvPr>
          <p:cNvSpPr/>
          <p:nvPr/>
        </p:nvSpPr>
        <p:spPr>
          <a:xfrm>
            <a:off x="1211086" y="980661"/>
            <a:ext cx="9769828" cy="5132108"/>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1354976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7086101-70EF-4D25-BB97-D08DB4A4CF4F}"/>
              </a:ext>
            </a:extLst>
          </p:cNvPr>
          <p:cNvSpPr>
            <a:spLocks noGrp="1"/>
          </p:cNvSpPr>
          <p:nvPr>
            <p:ph type="dt" sz="half" idx="10"/>
          </p:nvPr>
        </p:nvSpPr>
        <p:spPr/>
        <p:txBody>
          <a:bodyPr/>
          <a:lstStyle/>
          <a:p>
            <a:r>
              <a:rPr lang="en-US"/>
              <a:t>2020-2021</a:t>
            </a:r>
            <a:endParaRPr lang="en-US" dirty="0"/>
          </a:p>
        </p:txBody>
      </p:sp>
      <p:sp>
        <p:nvSpPr>
          <p:cNvPr id="5" name="Slide Number Placeholder 4">
            <a:extLst>
              <a:ext uri="{FF2B5EF4-FFF2-40B4-BE49-F238E27FC236}">
                <a16:creationId xmlns:a16="http://schemas.microsoft.com/office/drawing/2014/main" id="{3105F4A2-9029-4BFA-B85A-57A6893DD009}"/>
              </a:ext>
            </a:extLst>
          </p:cNvPr>
          <p:cNvSpPr>
            <a:spLocks noGrp="1"/>
          </p:cNvSpPr>
          <p:nvPr>
            <p:ph type="sldNum" sz="quarter" idx="12"/>
          </p:nvPr>
        </p:nvSpPr>
        <p:spPr/>
        <p:txBody>
          <a:bodyPr/>
          <a:lstStyle/>
          <a:p>
            <a:fld id="{A0EDFBC5-9E83-48A9-A20F-CEAD086DBFA3}" type="slidenum">
              <a:rPr lang="en-US" smtClean="0"/>
              <a:pPr/>
              <a:t>27</a:t>
            </a:fld>
            <a:endParaRPr lang="en-US" dirty="0"/>
          </a:p>
        </p:txBody>
      </p:sp>
      <p:sp>
        <p:nvSpPr>
          <p:cNvPr id="6" name="مستطيل 4">
            <a:extLst>
              <a:ext uri="{FF2B5EF4-FFF2-40B4-BE49-F238E27FC236}">
                <a16:creationId xmlns:a16="http://schemas.microsoft.com/office/drawing/2014/main" id="{7F3F6739-1E55-48E8-BC74-29CB3690F91B}"/>
              </a:ext>
            </a:extLst>
          </p:cNvPr>
          <p:cNvSpPr/>
          <p:nvPr/>
        </p:nvSpPr>
        <p:spPr>
          <a:xfrm>
            <a:off x="5075582" y="1013153"/>
            <a:ext cx="6658151" cy="4831694"/>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7" name="مستطيل 4">
            <a:extLst>
              <a:ext uri="{FF2B5EF4-FFF2-40B4-BE49-F238E27FC236}">
                <a16:creationId xmlns:a16="http://schemas.microsoft.com/office/drawing/2014/main" id="{56EE1A58-9A2E-4E82-A90C-0DCE6D3D60AC}"/>
              </a:ext>
            </a:extLst>
          </p:cNvPr>
          <p:cNvSpPr/>
          <p:nvPr/>
        </p:nvSpPr>
        <p:spPr>
          <a:xfrm>
            <a:off x="180595" y="1592419"/>
            <a:ext cx="4894987" cy="345638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35171483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7086101-70EF-4D25-BB97-D08DB4A4CF4F}"/>
              </a:ext>
            </a:extLst>
          </p:cNvPr>
          <p:cNvSpPr>
            <a:spLocks noGrp="1"/>
          </p:cNvSpPr>
          <p:nvPr>
            <p:ph type="dt" sz="half" idx="10"/>
          </p:nvPr>
        </p:nvSpPr>
        <p:spPr/>
        <p:txBody>
          <a:bodyPr/>
          <a:lstStyle/>
          <a:p>
            <a:r>
              <a:rPr lang="en-US"/>
              <a:t>2020-2021</a:t>
            </a:r>
            <a:endParaRPr lang="en-US" dirty="0"/>
          </a:p>
        </p:txBody>
      </p:sp>
      <p:sp>
        <p:nvSpPr>
          <p:cNvPr id="5" name="Slide Number Placeholder 4">
            <a:extLst>
              <a:ext uri="{FF2B5EF4-FFF2-40B4-BE49-F238E27FC236}">
                <a16:creationId xmlns:a16="http://schemas.microsoft.com/office/drawing/2014/main" id="{3105F4A2-9029-4BFA-B85A-57A6893DD009}"/>
              </a:ext>
            </a:extLst>
          </p:cNvPr>
          <p:cNvSpPr>
            <a:spLocks noGrp="1"/>
          </p:cNvSpPr>
          <p:nvPr>
            <p:ph type="sldNum" sz="quarter" idx="12"/>
          </p:nvPr>
        </p:nvSpPr>
        <p:spPr/>
        <p:txBody>
          <a:bodyPr/>
          <a:lstStyle/>
          <a:p>
            <a:fld id="{A0EDFBC5-9E83-48A9-A20F-CEAD086DBFA3}" type="slidenum">
              <a:rPr lang="en-US" smtClean="0"/>
              <a:pPr/>
              <a:t>28</a:t>
            </a:fld>
            <a:endParaRPr lang="en-US" dirty="0"/>
          </a:p>
        </p:txBody>
      </p:sp>
      <p:pic>
        <p:nvPicPr>
          <p:cNvPr id="7" name="Picture 2" descr="شكرا لك , اروع واجمل صور الشكر - رمزيات">
            <a:extLst>
              <a:ext uri="{FF2B5EF4-FFF2-40B4-BE49-F238E27FC236}">
                <a16:creationId xmlns:a16="http://schemas.microsoft.com/office/drawing/2014/main" id="{8A2A3595-ADE1-4368-A471-86C475CE94C7}"/>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875722" y="1036183"/>
            <a:ext cx="5936973" cy="4785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8427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7086101-70EF-4D25-BB97-D08DB4A4CF4F}"/>
              </a:ext>
            </a:extLst>
          </p:cNvPr>
          <p:cNvSpPr>
            <a:spLocks noGrp="1"/>
          </p:cNvSpPr>
          <p:nvPr>
            <p:ph type="dt" sz="half" idx="10"/>
          </p:nvPr>
        </p:nvSpPr>
        <p:spPr/>
        <p:txBody>
          <a:bodyPr/>
          <a:lstStyle/>
          <a:p>
            <a:r>
              <a:rPr lang="en-US"/>
              <a:t>2020-2021</a:t>
            </a:r>
            <a:endParaRPr lang="en-US" dirty="0"/>
          </a:p>
        </p:txBody>
      </p:sp>
      <p:sp>
        <p:nvSpPr>
          <p:cNvPr id="5" name="Slide Number Placeholder 4">
            <a:extLst>
              <a:ext uri="{FF2B5EF4-FFF2-40B4-BE49-F238E27FC236}">
                <a16:creationId xmlns:a16="http://schemas.microsoft.com/office/drawing/2014/main" id="{3105F4A2-9029-4BFA-B85A-57A6893DD009}"/>
              </a:ext>
            </a:extLst>
          </p:cNvPr>
          <p:cNvSpPr>
            <a:spLocks noGrp="1"/>
          </p:cNvSpPr>
          <p:nvPr>
            <p:ph type="sldNum" sz="quarter" idx="12"/>
          </p:nvPr>
        </p:nvSpPr>
        <p:spPr/>
        <p:txBody>
          <a:bodyPr/>
          <a:lstStyle/>
          <a:p>
            <a:fld id="{A0EDFBC5-9E83-48A9-A20F-CEAD086DBFA3}" type="slidenum">
              <a:rPr lang="en-US" smtClean="0"/>
              <a:pPr/>
              <a:t>3</a:t>
            </a:fld>
            <a:endParaRPr lang="en-US" dirty="0"/>
          </a:p>
        </p:txBody>
      </p:sp>
      <p:pic>
        <p:nvPicPr>
          <p:cNvPr id="6" name="Picture 1">
            <a:extLst>
              <a:ext uri="{FF2B5EF4-FFF2-40B4-BE49-F238E27FC236}">
                <a16:creationId xmlns:a16="http://schemas.microsoft.com/office/drawing/2014/main" id="{A8DF3CE2-7EA5-4129-89BB-253317F01FF3}"/>
              </a:ext>
            </a:extLst>
          </p:cNvPr>
          <p:cNvPicPr>
            <a:picLocks noChangeAspect="1"/>
          </p:cNvPicPr>
          <p:nvPr/>
        </p:nvPicPr>
        <p:blipFill>
          <a:blip r:embed="rId2" cstate="print">
            <a:extLst>
              <a:ext uri="{28A0092B-C50C-407E-A947-70E740481C1C}">
                <a14:useLocalDpi xmlns:a14="http://schemas.microsoft.com/office/drawing/2010/main" val="0"/>
              </a:ext>
            </a:extLst>
          </a:blip>
          <a:srcRect l="7130" r="391"/>
          <a:stretch>
            <a:fillRect/>
          </a:stretch>
        </p:blipFill>
        <p:spPr bwMode="auto">
          <a:xfrm>
            <a:off x="672465" y="1125110"/>
            <a:ext cx="10847069" cy="4772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8922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7086101-70EF-4D25-BB97-D08DB4A4CF4F}"/>
              </a:ext>
            </a:extLst>
          </p:cNvPr>
          <p:cNvSpPr>
            <a:spLocks noGrp="1"/>
          </p:cNvSpPr>
          <p:nvPr>
            <p:ph type="dt" sz="half" idx="10"/>
          </p:nvPr>
        </p:nvSpPr>
        <p:spPr/>
        <p:txBody>
          <a:bodyPr/>
          <a:lstStyle/>
          <a:p>
            <a:r>
              <a:rPr lang="en-US"/>
              <a:t>2020-2021</a:t>
            </a:r>
            <a:endParaRPr lang="en-US" dirty="0"/>
          </a:p>
        </p:txBody>
      </p:sp>
      <p:sp>
        <p:nvSpPr>
          <p:cNvPr id="5" name="Slide Number Placeholder 4">
            <a:extLst>
              <a:ext uri="{FF2B5EF4-FFF2-40B4-BE49-F238E27FC236}">
                <a16:creationId xmlns:a16="http://schemas.microsoft.com/office/drawing/2014/main" id="{3105F4A2-9029-4BFA-B85A-57A6893DD009}"/>
              </a:ext>
            </a:extLst>
          </p:cNvPr>
          <p:cNvSpPr>
            <a:spLocks noGrp="1"/>
          </p:cNvSpPr>
          <p:nvPr>
            <p:ph type="sldNum" sz="quarter" idx="12"/>
          </p:nvPr>
        </p:nvSpPr>
        <p:spPr/>
        <p:txBody>
          <a:bodyPr/>
          <a:lstStyle/>
          <a:p>
            <a:fld id="{A0EDFBC5-9E83-48A9-A20F-CEAD086DBFA3}" type="slidenum">
              <a:rPr lang="en-US" smtClean="0"/>
              <a:pPr/>
              <a:t>4</a:t>
            </a:fld>
            <a:endParaRPr lang="en-US" dirty="0"/>
          </a:p>
        </p:txBody>
      </p:sp>
      <p:sp>
        <p:nvSpPr>
          <p:cNvPr id="7" name="Rectangle 6">
            <a:extLst>
              <a:ext uri="{FF2B5EF4-FFF2-40B4-BE49-F238E27FC236}">
                <a16:creationId xmlns:a16="http://schemas.microsoft.com/office/drawing/2014/main" id="{E6A64655-04D4-4FA9-B116-998D76B5A509}"/>
              </a:ext>
            </a:extLst>
          </p:cNvPr>
          <p:cNvSpPr>
            <a:spLocks noChangeArrowheads="1"/>
          </p:cNvSpPr>
          <p:nvPr/>
        </p:nvSpPr>
        <p:spPr bwMode="auto">
          <a:xfrm>
            <a:off x="474152" y="2143908"/>
            <a:ext cx="10535477"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spcBef>
                <a:spcPct val="0"/>
              </a:spcBef>
              <a:buFontTx/>
              <a:buNone/>
            </a:pPr>
            <a:r>
              <a:rPr lang="en-US" altLang="en-US" sz="2600" dirty="0"/>
              <a:t>A wind turbine extracts energy from moving air by slowing the wind down, and transferring this energy into a spinning shaft, which usually turns a generator to produce electricity. The power in the wind that’s available for harvest depends on both the </a:t>
            </a:r>
            <a:r>
              <a:rPr lang="en-US" altLang="en-US" sz="2600" b="1" dirty="0"/>
              <a:t>wind speed and the area that’s swept by the turbine blades</a:t>
            </a:r>
            <a:r>
              <a:rPr lang="en-US" altLang="en-US" sz="2600" dirty="0"/>
              <a:t>.</a:t>
            </a:r>
          </a:p>
        </p:txBody>
      </p:sp>
      <p:sp>
        <p:nvSpPr>
          <p:cNvPr id="8" name="Rectangle 4">
            <a:extLst>
              <a:ext uri="{FF2B5EF4-FFF2-40B4-BE49-F238E27FC236}">
                <a16:creationId xmlns:a16="http://schemas.microsoft.com/office/drawing/2014/main" id="{9746B09A-044E-41EB-815D-49FF0201321A}"/>
              </a:ext>
            </a:extLst>
          </p:cNvPr>
          <p:cNvSpPr>
            <a:spLocks noGrp="1" noChangeArrowheads="1"/>
          </p:cNvSpPr>
          <p:nvPr>
            <p:ph type="title"/>
          </p:nvPr>
        </p:nvSpPr>
        <p:spPr>
          <a:xfrm>
            <a:off x="609600" y="1059625"/>
            <a:ext cx="8229600" cy="792162"/>
          </a:xfrm>
        </p:spPr>
        <p:txBody>
          <a:bodyPr/>
          <a:lstStyle/>
          <a:p>
            <a:pPr algn="l" rtl="0" eaLnBrk="1" hangingPunct="1"/>
            <a:r>
              <a:rPr lang="en-US" altLang="en-US" sz="3200" b="1" i="1" dirty="0">
                <a:solidFill>
                  <a:schemeClr val="tx1"/>
                </a:solidFill>
              </a:rPr>
              <a:t>Wind Turbine</a:t>
            </a:r>
          </a:p>
        </p:txBody>
      </p:sp>
    </p:spTree>
    <p:extLst>
      <p:ext uri="{BB962C8B-B14F-4D97-AF65-F5344CB8AC3E}">
        <p14:creationId xmlns:p14="http://schemas.microsoft.com/office/powerpoint/2010/main" val="1920640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7086101-70EF-4D25-BB97-D08DB4A4CF4F}"/>
              </a:ext>
            </a:extLst>
          </p:cNvPr>
          <p:cNvSpPr>
            <a:spLocks noGrp="1"/>
          </p:cNvSpPr>
          <p:nvPr>
            <p:ph type="dt" sz="half" idx="10"/>
          </p:nvPr>
        </p:nvSpPr>
        <p:spPr/>
        <p:txBody>
          <a:bodyPr/>
          <a:lstStyle/>
          <a:p>
            <a:r>
              <a:rPr lang="en-US"/>
              <a:t>2020-2021</a:t>
            </a:r>
            <a:endParaRPr lang="en-US" dirty="0"/>
          </a:p>
        </p:txBody>
      </p:sp>
      <p:sp>
        <p:nvSpPr>
          <p:cNvPr id="5" name="Slide Number Placeholder 4">
            <a:extLst>
              <a:ext uri="{FF2B5EF4-FFF2-40B4-BE49-F238E27FC236}">
                <a16:creationId xmlns:a16="http://schemas.microsoft.com/office/drawing/2014/main" id="{3105F4A2-9029-4BFA-B85A-57A6893DD009}"/>
              </a:ext>
            </a:extLst>
          </p:cNvPr>
          <p:cNvSpPr>
            <a:spLocks noGrp="1"/>
          </p:cNvSpPr>
          <p:nvPr>
            <p:ph type="sldNum" sz="quarter" idx="12"/>
          </p:nvPr>
        </p:nvSpPr>
        <p:spPr/>
        <p:txBody>
          <a:bodyPr/>
          <a:lstStyle/>
          <a:p>
            <a:fld id="{A0EDFBC5-9E83-48A9-A20F-CEAD086DBFA3}" type="slidenum">
              <a:rPr lang="en-US" smtClean="0"/>
              <a:pPr/>
              <a:t>5</a:t>
            </a:fld>
            <a:endParaRPr lang="en-US" dirty="0"/>
          </a:p>
        </p:txBody>
      </p:sp>
      <p:pic>
        <p:nvPicPr>
          <p:cNvPr id="3" name="Picture 2">
            <a:extLst>
              <a:ext uri="{FF2B5EF4-FFF2-40B4-BE49-F238E27FC236}">
                <a16:creationId xmlns:a16="http://schemas.microsoft.com/office/drawing/2014/main" id="{0ABE2FFB-5FAA-4375-9D0D-339D5538587E}"/>
              </a:ext>
            </a:extLst>
          </p:cNvPr>
          <p:cNvPicPr>
            <a:picLocks noChangeAspect="1"/>
          </p:cNvPicPr>
          <p:nvPr/>
        </p:nvPicPr>
        <p:blipFill>
          <a:blip r:embed="rId2"/>
          <a:stretch>
            <a:fillRect/>
          </a:stretch>
        </p:blipFill>
        <p:spPr>
          <a:xfrm>
            <a:off x="2481262" y="1643270"/>
            <a:ext cx="7229475" cy="4333667"/>
          </a:xfrm>
          <a:prstGeom prst="rect">
            <a:avLst/>
          </a:prstGeom>
        </p:spPr>
      </p:pic>
      <p:sp>
        <p:nvSpPr>
          <p:cNvPr id="6" name="Rectangle 60">
            <a:extLst>
              <a:ext uri="{FF2B5EF4-FFF2-40B4-BE49-F238E27FC236}">
                <a16:creationId xmlns:a16="http://schemas.microsoft.com/office/drawing/2014/main" id="{F19DCB67-1935-418F-BAF1-5D9E2A56E7D8}"/>
              </a:ext>
            </a:extLst>
          </p:cNvPr>
          <p:cNvSpPr>
            <a:spLocks noGrp="1" noChangeArrowheads="1"/>
          </p:cNvSpPr>
          <p:nvPr>
            <p:ph type="title"/>
          </p:nvPr>
        </p:nvSpPr>
        <p:spPr>
          <a:xfrm>
            <a:off x="186305" y="957470"/>
            <a:ext cx="9102725" cy="685800"/>
          </a:xfrm>
        </p:spPr>
        <p:txBody>
          <a:bodyPr/>
          <a:lstStyle/>
          <a:p>
            <a:pPr algn="ctr" eaLnBrk="1" hangingPunct="1"/>
            <a:r>
              <a:rPr lang="en-US" altLang="en-US" sz="2600" b="1" i="1" dirty="0">
                <a:solidFill>
                  <a:schemeClr val="tx1"/>
                </a:solidFill>
              </a:rPr>
              <a:t>Main components of a Horizontal Axis Wind Turbine</a:t>
            </a:r>
          </a:p>
        </p:txBody>
      </p:sp>
    </p:spTree>
    <p:extLst>
      <p:ext uri="{BB962C8B-B14F-4D97-AF65-F5344CB8AC3E}">
        <p14:creationId xmlns:p14="http://schemas.microsoft.com/office/powerpoint/2010/main" val="24035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7086101-70EF-4D25-BB97-D08DB4A4CF4F}"/>
              </a:ext>
            </a:extLst>
          </p:cNvPr>
          <p:cNvSpPr>
            <a:spLocks noGrp="1"/>
          </p:cNvSpPr>
          <p:nvPr>
            <p:ph type="dt" sz="half" idx="10"/>
          </p:nvPr>
        </p:nvSpPr>
        <p:spPr/>
        <p:txBody>
          <a:bodyPr/>
          <a:lstStyle/>
          <a:p>
            <a:r>
              <a:rPr lang="en-US"/>
              <a:t>2020-2021</a:t>
            </a:r>
            <a:endParaRPr lang="en-US" dirty="0"/>
          </a:p>
        </p:txBody>
      </p:sp>
      <p:sp>
        <p:nvSpPr>
          <p:cNvPr id="5" name="Slide Number Placeholder 4">
            <a:extLst>
              <a:ext uri="{FF2B5EF4-FFF2-40B4-BE49-F238E27FC236}">
                <a16:creationId xmlns:a16="http://schemas.microsoft.com/office/drawing/2014/main" id="{3105F4A2-9029-4BFA-B85A-57A6893DD009}"/>
              </a:ext>
            </a:extLst>
          </p:cNvPr>
          <p:cNvSpPr>
            <a:spLocks noGrp="1"/>
          </p:cNvSpPr>
          <p:nvPr>
            <p:ph type="sldNum" sz="quarter" idx="12"/>
          </p:nvPr>
        </p:nvSpPr>
        <p:spPr/>
        <p:txBody>
          <a:bodyPr/>
          <a:lstStyle/>
          <a:p>
            <a:fld id="{A0EDFBC5-9E83-48A9-A20F-CEAD086DBFA3}" type="slidenum">
              <a:rPr lang="en-US" smtClean="0"/>
              <a:pPr/>
              <a:t>6</a:t>
            </a:fld>
            <a:endParaRPr lang="en-US" dirty="0"/>
          </a:p>
        </p:txBody>
      </p:sp>
      <p:pic>
        <p:nvPicPr>
          <p:cNvPr id="3" name="Picture 2">
            <a:extLst>
              <a:ext uri="{FF2B5EF4-FFF2-40B4-BE49-F238E27FC236}">
                <a16:creationId xmlns:a16="http://schemas.microsoft.com/office/drawing/2014/main" id="{B3C17225-B399-48E4-BCC3-06BA0930D0A8}"/>
              </a:ext>
            </a:extLst>
          </p:cNvPr>
          <p:cNvPicPr>
            <a:picLocks noChangeAspect="1"/>
          </p:cNvPicPr>
          <p:nvPr/>
        </p:nvPicPr>
        <p:blipFill>
          <a:blip r:embed="rId2"/>
          <a:stretch>
            <a:fillRect/>
          </a:stretch>
        </p:blipFill>
        <p:spPr>
          <a:xfrm>
            <a:off x="854765" y="934692"/>
            <a:ext cx="9315450" cy="5200650"/>
          </a:xfrm>
          <a:prstGeom prst="rect">
            <a:avLst/>
          </a:prstGeom>
        </p:spPr>
      </p:pic>
    </p:spTree>
    <p:extLst>
      <p:ext uri="{BB962C8B-B14F-4D97-AF65-F5344CB8AC3E}">
        <p14:creationId xmlns:p14="http://schemas.microsoft.com/office/powerpoint/2010/main" val="1730845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7086101-70EF-4D25-BB97-D08DB4A4CF4F}"/>
              </a:ext>
            </a:extLst>
          </p:cNvPr>
          <p:cNvSpPr>
            <a:spLocks noGrp="1"/>
          </p:cNvSpPr>
          <p:nvPr>
            <p:ph type="dt" sz="half" idx="10"/>
          </p:nvPr>
        </p:nvSpPr>
        <p:spPr/>
        <p:txBody>
          <a:bodyPr/>
          <a:lstStyle/>
          <a:p>
            <a:r>
              <a:rPr lang="en-US"/>
              <a:t>2020-2021</a:t>
            </a:r>
            <a:endParaRPr lang="en-US" dirty="0"/>
          </a:p>
        </p:txBody>
      </p:sp>
      <p:sp>
        <p:nvSpPr>
          <p:cNvPr id="5" name="Slide Number Placeholder 4">
            <a:extLst>
              <a:ext uri="{FF2B5EF4-FFF2-40B4-BE49-F238E27FC236}">
                <a16:creationId xmlns:a16="http://schemas.microsoft.com/office/drawing/2014/main" id="{3105F4A2-9029-4BFA-B85A-57A6893DD009}"/>
              </a:ext>
            </a:extLst>
          </p:cNvPr>
          <p:cNvSpPr>
            <a:spLocks noGrp="1"/>
          </p:cNvSpPr>
          <p:nvPr>
            <p:ph type="sldNum" sz="quarter" idx="12"/>
          </p:nvPr>
        </p:nvSpPr>
        <p:spPr/>
        <p:txBody>
          <a:bodyPr/>
          <a:lstStyle/>
          <a:p>
            <a:fld id="{A0EDFBC5-9E83-48A9-A20F-CEAD086DBFA3}" type="slidenum">
              <a:rPr lang="en-US" smtClean="0"/>
              <a:pPr/>
              <a:t>7</a:t>
            </a:fld>
            <a:endParaRPr lang="en-US" dirty="0"/>
          </a:p>
        </p:txBody>
      </p:sp>
      <p:pic>
        <p:nvPicPr>
          <p:cNvPr id="3" name="Picture 2">
            <a:extLst>
              <a:ext uri="{FF2B5EF4-FFF2-40B4-BE49-F238E27FC236}">
                <a16:creationId xmlns:a16="http://schemas.microsoft.com/office/drawing/2014/main" id="{36076481-86BD-47E1-9194-D187943816D7}"/>
              </a:ext>
            </a:extLst>
          </p:cNvPr>
          <p:cNvPicPr>
            <a:picLocks noChangeAspect="1"/>
          </p:cNvPicPr>
          <p:nvPr/>
        </p:nvPicPr>
        <p:blipFill>
          <a:blip r:embed="rId2"/>
          <a:stretch>
            <a:fillRect/>
          </a:stretch>
        </p:blipFill>
        <p:spPr>
          <a:xfrm>
            <a:off x="854765" y="921441"/>
            <a:ext cx="9627704" cy="5200650"/>
          </a:xfrm>
          <a:prstGeom prst="rect">
            <a:avLst/>
          </a:prstGeom>
        </p:spPr>
      </p:pic>
    </p:spTree>
    <p:extLst>
      <p:ext uri="{BB962C8B-B14F-4D97-AF65-F5344CB8AC3E}">
        <p14:creationId xmlns:p14="http://schemas.microsoft.com/office/powerpoint/2010/main" val="3513190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7086101-70EF-4D25-BB97-D08DB4A4CF4F}"/>
              </a:ext>
            </a:extLst>
          </p:cNvPr>
          <p:cNvSpPr>
            <a:spLocks noGrp="1"/>
          </p:cNvSpPr>
          <p:nvPr>
            <p:ph type="dt" sz="half" idx="10"/>
          </p:nvPr>
        </p:nvSpPr>
        <p:spPr/>
        <p:txBody>
          <a:bodyPr/>
          <a:lstStyle/>
          <a:p>
            <a:r>
              <a:rPr lang="en-US"/>
              <a:t>2020-2021</a:t>
            </a:r>
            <a:endParaRPr lang="en-US" dirty="0"/>
          </a:p>
        </p:txBody>
      </p:sp>
      <p:sp>
        <p:nvSpPr>
          <p:cNvPr id="5" name="Slide Number Placeholder 4">
            <a:extLst>
              <a:ext uri="{FF2B5EF4-FFF2-40B4-BE49-F238E27FC236}">
                <a16:creationId xmlns:a16="http://schemas.microsoft.com/office/drawing/2014/main" id="{3105F4A2-9029-4BFA-B85A-57A6893DD009}"/>
              </a:ext>
            </a:extLst>
          </p:cNvPr>
          <p:cNvSpPr>
            <a:spLocks noGrp="1"/>
          </p:cNvSpPr>
          <p:nvPr>
            <p:ph type="sldNum" sz="quarter" idx="12"/>
          </p:nvPr>
        </p:nvSpPr>
        <p:spPr/>
        <p:txBody>
          <a:bodyPr/>
          <a:lstStyle/>
          <a:p>
            <a:fld id="{A0EDFBC5-9E83-48A9-A20F-CEAD086DBFA3}" type="slidenum">
              <a:rPr lang="en-US" smtClean="0"/>
              <a:pPr/>
              <a:t>8</a:t>
            </a:fld>
            <a:endParaRPr lang="en-US" dirty="0"/>
          </a:p>
        </p:txBody>
      </p:sp>
      <p:pic>
        <p:nvPicPr>
          <p:cNvPr id="3" name="Picture 2">
            <a:extLst>
              <a:ext uri="{FF2B5EF4-FFF2-40B4-BE49-F238E27FC236}">
                <a16:creationId xmlns:a16="http://schemas.microsoft.com/office/drawing/2014/main" id="{71FB3AF5-2958-42CF-BE46-1B198F6F768D}"/>
              </a:ext>
            </a:extLst>
          </p:cNvPr>
          <p:cNvPicPr>
            <a:picLocks noChangeAspect="1"/>
          </p:cNvPicPr>
          <p:nvPr/>
        </p:nvPicPr>
        <p:blipFill>
          <a:blip r:embed="rId2"/>
          <a:stretch>
            <a:fillRect/>
          </a:stretch>
        </p:blipFill>
        <p:spPr>
          <a:xfrm>
            <a:off x="855179" y="920405"/>
            <a:ext cx="9315450" cy="5229225"/>
          </a:xfrm>
          <a:prstGeom prst="rect">
            <a:avLst/>
          </a:prstGeom>
        </p:spPr>
      </p:pic>
    </p:spTree>
    <p:extLst>
      <p:ext uri="{BB962C8B-B14F-4D97-AF65-F5344CB8AC3E}">
        <p14:creationId xmlns:p14="http://schemas.microsoft.com/office/powerpoint/2010/main" val="4195852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7086101-70EF-4D25-BB97-D08DB4A4CF4F}"/>
              </a:ext>
            </a:extLst>
          </p:cNvPr>
          <p:cNvSpPr>
            <a:spLocks noGrp="1"/>
          </p:cNvSpPr>
          <p:nvPr>
            <p:ph type="dt" sz="half" idx="10"/>
          </p:nvPr>
        </p:nvSpPr>
        <p:spPr/>
        <p:txBody>
          <a:bodyPr/>
          <a:lstStyle/>
          <a:p>
            <a:r>
              <a:rPr lang="en-US"/>
              <a:t>2020-2021</a:t>
            </a:r>
            <a:endParaRPr lang="en-US" dirty="0"/>
          </a:p>
        </p:txBody>
      </p:sp>
      <p:sp>
        <p:nvSpPr>
          <p:cNvPr id="5" name="Slide Number Placeholder 4">
            <a:extLst>
              <a:ext uri="{FF2B5EF4-FFF2-40B4-BE49-F238E27FC236}">
                <a16:creationId xmlns:a16="http://schemas.microsoft.com/office/drawing/2014/main" id="{3105F4A2-9029-4BFA-B85A-57A6893DD009}"/>
              </a:ext>
            </a:extLst>
          </p:cNvPr>
          <p:cNvSpPr>
            <a:spLocks noGrp="1"/>
          </p:cNvSpPr>
          <p:nvPr>
            <p:ph type="sldNum" sz="quarter" idx="12"/>
          </p:nvPr>
        </p:nvSpPr>
        <p:spPr/>
        <p:txBody>
          <a:bodyPr/>
          <a:lstStyle/>
          <a:p>
            <a:fld id="{A0EDFBC5-9E83-48A9-A20F-CEAD086DBFA3}" type="slidenum">
              <a:rPr lang="en-US" smtClean="0"/>
              <a:pPr/>
              <a:t>9</a:t>
            </a:fld>
            <a:endParaRPr lang="en-US" dirty="0"/>
          </a:p>
        </p:txBody>
      </p:sp>
      <p:pic>
        <p:nvPicPr>
          <p:cNvPr id="3" name="Picture 2">
            <a:extLst>
              <a:ext uri="{FF2B5EF4-FFF2-40B4-BE49-F238E27FC236}">
                <a16:creationId xmlns:a16="http://schemas.microsoft.com/office/drawing/2014/main" id="{3F0CB3E4-13F2-430D-AC5A-904E71AEFDA1}"/>
              </a:ext>
            </a:extLst>
          </p:cNvPr>
          <p:cNvPicPr>
            <a:picLocks noChangeAspect="1"/>
          </p:cNvPicPr>
          <p:nvPr/>
        </p:nvPicPr>
        <p:blipFill>
          <a:blip r:embed="rId2"/>
          <a:stretch>
            <a:fillRect/>
          </a:stretch>
        </p:blipFill>
        <p:spPr>
          <a:xfrm>
            <a:off x="762000" y="929929"/>
            <a:ext cx="9296400" cy="5210175"/>
          </a:xfrm>
          <a:prstGeom prst="rect">
            <a:avLst/>
          </a:prstGeom>
        </p:spPr>
      </p:pic>
    </p:spTree>
    <p:extLst>
      <p:ext uri="{BB962C8B-B14F-4D97-AF65-F5344CB8AC3E}">
        <p14:creationId xmlns:p14="http://schemas.microsoft.com/office/powerpoint/2010/main" val="3251848285"/>
      </p:ext>
    </p:extLst>
  </p:cSld>
  <p:clrMapOvr>
    <a:masterClrMapping/>
  </p:clrMapOvr>
</p:sld>
</file>

<file path=ppt/theme/theme1.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1090</TotalTime>
  <Words>530</Words>
  <Application>Microsoft Office PowerPoint</Application>
  <PresentationFormat>Widescreen</PresentationFormat>
  <Paragraphs>88</Paragraphs>
  <Slides>28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Calibri</vt:lpstr>
      <vt:lpstr>Office Theme</vt:lpstr>
      <vt:lpstr>PowerPoint Presentation</vt:lpstr>
      <vt:lpstr>PowerPoint Presentation</vt:lpstr>
      <vt:lpstr>PowerPoint Presentation</vt:lpstr>
      <vt:lpstr>Wind Turbine</vt:lpstr>
      <vt:lpstr>Main components of a Horizontal Axis Wind Turbine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Wind Turbine – Blade Design (Shape)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zahraa alkhawaja</dc:creator>
  <cp:lastModifiedBy>Firas T. Al-Maliky</cp:lastModifiedBy>
  <cp:revision>53</cp:revision>
  <dcterms:created xsi:type="dcterms:W3CDTF">2020-11-01T11:03:41Z</dcterms:created>
  <dcterms:modified xsi:type="dcterms:W3CDTF">2021-06-14T10:08:43Z</dcterms:modified>
</cp:coreProperties>
</file>