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2" r:id="rId1"/>
    <p:sldMasterId id="2147483705" r:id="rId2"/>
  </p:sldMasterIdLst>
  <p:sldIdLst>
    <p:sldId id="288" r:id="rId3"/>
    <p:sldId id="291" r:id="rId4"/>
    <p:sldId id="317" r:id="rId5"/>
    <p:sldId id="316" r:id="rId6"/>
    <p:sldId id="298" r:id="rId7"/>
    <p:sldId id="297" r:id="rId8"/>
    <p:sldId id="296" r:id="rId9"/>
    <p:sldId id="294" r:id="rId10"/>
    <p:sldId id="301" r:id="rId11"/>
    <p:sldId id="300" r:id="rId12"/>
    <p:sldId id="293" r:id="rId13"/>
    <p:sldId id="304" r:id="rId14"/>
    <p:sldId id="303" r:id="rId15"/>
    <p:sldId id="292" r:id="rId16"/>
    <p:sldId id="307" r:id="rId17"/>
    <p:sldId id="306" r:id="rId18"/>
    <p:sldId id="309" r:id="rId19"/>
    <p:sldId id="308" r:id="rId20"/>
    <p:sldId id="305" r:id="rId21"/>
    <p:sldId id="311" r:id="rId22"/>
    <p:sldId id="310" r:id="rId23"/>
    <p:sldId id="313" r:id="rId24"/>
    <p:sldId id="312" r:id="rId25"/>
    <p:sldId id="314" r:id="rId26"/>
    <p:sldId id="290" r:id="rId2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21" autoAdjust="0"/>
    <p:restoredTop sz="94353" autoAdjust="0"/>
  </p:normalViewPr>
  <p:slideViewPr>
    <p:cSldViewPr snapToGrid="0">
      <p:cViewPr varScale="1">
        <p:scale>
          <a:sx n="70" d="100"/>
          <a:sy n="70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2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3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36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 hasCustomPrompt="1"/>
          </p:nvPr>
        </p:nvSpPr>
        <p:spPr>
          <a:xfrm>
            <a:off x="5817058" y="267713"/>
            <a:ext cx="5751551" cy="542315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400" b="0" i="0" u="none" strike="noStrike" cap="none" dirty="0">
                <a:solidFill>
                  <a:schemeClr val="bg1"/>
                </a:solidFill>
                <a:latin typeface="+mn-lt"/>
                <a:ea typeface="Segoe UI Black" panose="020B0A02040204020203" pitchFamily="34" charset="0"/>
                <a:cs typeface="+mn-cs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ar-SA" dirty="0"/>
              <a:t>العنوان يكتب هنا</a:t>
            </a:r>
            <a:endParaRPr dirty="0"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 hasCustomPrompt="1"/>
          </p:nvPr>
        </p:nvSpPr>
        <p:spPr>
          <a:xfrm>
            <a:off x="143340" y="1042529"/>
            <a:ext cx="11934456" cy="5134901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101597" lvl="0" indent="0" algn="r"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r>
              <a:rPr lang="ar-SA" b="1" dirty="0"/>
              <a:t>التفاصيل</a:t>
            </a:r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22283" y="6372452"/>
            <a:ext cx="1880456" cy="3089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2" name="صورة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" y="67694"/>
            <a:ext cx="945657" cy="974837"/>
          </a:xfrm>
          <a:prstGeom prst="rect">
            <a:avLst/>
          </a:prstGeom>
        </p:spPr>
      </p:pic>
      <p:grpSp>
        <p:nvGrpSpPr>
          <p:cNvPr id="22" name="Google Shape;239;p16">
            <a:extLst>
              <a:ext uri="{FF2B5EF4-FFF2-40B4-BE49-F238E27FC236}">
                <a16:creationId xmlns:a16="http://schemas.microsoft.com/office/drawing/2014/main" xmlns="" id="{525BFA40-882A-4FC9-8C80-AE57310CCC67}"/>
              </a:ext>
            </a:extLst>
          </p:cNvPr>
          <p:cNvGrpSpPr/>
          <p:nvPr userDrawn="1"/>
        </p:nvGrpSpPr>
        <p:grpSpPr>
          <a:xfrm>
            <a:off x="11664619" y="356659"/>
            <a:ext cx="465604" cy="384043"/>
            <a:chOff x="2594050" y="1631825"/>
            <a:chExt cx="439625" cy="439625"/>
          </a:xfrm>
        </p:grpSpPr>
        <p:sp>
          <p:nvSpPr>
            <p:cNvPr id="23" name="Google Shape;240;p16">
              <a:extLst>
                <a:ext uri="{FF2B5EF4-FFF2-40B4-BE49-F238E27FC236}">
                  <a16:creationId xmlns:a16="http://schemas.microsoft.com/office/drawing/2014/main" xmlns="" id="{27946C0E-1776-46C5-B3C7-99EAD910977E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1;p16">
              <a:extLst>
                <a:ext uri="{FF2B5EF4-FFF2-40B4-BE49-F238E27FC236}">
                  <a16:creationId xmlns:a16="http://schemas.microsoft.com/office/drawing/2014/main" xmlns="" id="{7D1B093F-EC42-4F79-A7EC-EA86D2827345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42;p16">
              <a:extLst>
                <a:ext uri="{FF2B5EF4-FFF2-40B4-BE49-F238E27FC236}">
                  <a16:creationId xmlns:a16="http://schemas.microsoft.com/office/drawing/2014/main" xmlns="" id="{82D88AE8-A62D-4BCE-8350-7FE6C4F94A8A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43;p16">
              <a:extLst>
                <a:ext uri="{FF2B5EF4-FFF2-40B4-BE49-F238E27FC236}">
                  <a16:creationId xmlns:a16="http://schemas.microsoft.com/office/drawing/2014/main" xmlns="" id="{EA83ABCC-E089-479A-9E6C-BA561E025030}"/>
                </a:ext>
              </a:extLst>
            </p:cNvPr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C3EC0E-39B6-45C9-98E8-56B97766D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82530" y="6262776"/>
            <a:ext cx="509909" cy="509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9B9C2E-2E33-4A36-9CD6-D95FF0A6AE11}"/>
              </a:ext>
            </a:extLst>
          </p:cNvPr>
          <p:cNvSpPr txBox="1"/>
          <p:nvPr userDrawn="1"/>
        </p:nvSpPr>
        <p:spPr>
          <a:xfrm>
            <a:off x="8660947" y="6321765"/>
            <a:ext cx="194755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rgbClr val="002060"/>
                </a:solidFill>
              </a:rPr>
              <a:t>http://Alkafeel.edu.iq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C42266-86E8-40C4-96C4-6E020D663C47}"/>
              </a:ext>
            </a:extLst>
          </p:cNvPr>
          <p:cNvSpPr txBox="1"/>
          <p:nvPr userDrawn="1"/>
        </p:nvSpPr>
        <p:spPr>
          <a:xfrm>
            <a:off x="10374199" y="6321765"/>
            <a:ext cx="114352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1467" dirty="0">
                <a:solidFill>
                  <a:srgbClr val="002060"/>
                </a:solidFill>
                <a:latin typeface="+mn-lt"/>
                <a:cs typeface="+mn-cs"/>
              </a:rPr>
              <a:t>الموقع الرسمي</a:t>
            </a:r>
            <a:r>
              <a:rPr lang="en-US" sz="1467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BCE29E6-FA10-4407-94FA-CD024609CAD4}"/>
              </a:ext>
            </a:extLst>
          </p:cNvPr>
          <p:cNvGrpSpPr/>
          <p:nvPr userDrawn="1"/>
        </p:nvGrpSpPr>
        <p:grpSpPr>
          <a:xfrm>
            <a:off x="4993939" y="6261641"/>
            <a:ext cx="3502328" cy="507548"/>
            <a:chOff x="3169390" y="4696229"/>
            <a:chExt cx="2626746" cy="3832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D2C1D12-58E9-401D-BD64-6EFA41E79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412851" y="4696229"/>
              <a:ext cx="383285" cy="383285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C17BEDD5-7E8C-4A76-A890-EB6D384F648A}"/>
                </a:ext>
              </a:extLst>
            </p:cNvPr>
            <p:cNvGrpSpPr/>
            <p:nvPr userDrawn="1"/>
          </p:nvGrpSpPr>
          <p:grpSpPr>
            <a:xfrm>
              <a:off x="3169390" y="4741323"/>
              <a:ext cx="2174907" cy="240220"/>
              <a:chOff x="6463382" y="4741323"/>
              <a:chExt cx="2174907" cy="24022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DA349212-450B-46B8-9799-A58F111B13CA}"/>
                  </a:ext>
                </a:extLst>
              </p:cNvPr>
              <p:cNvSpPr txBox="1"/>
              <p:nvPr userDrawn="1"/>
            </p:nvSpPr>
            <p:spPr>
              <a:xfrm>
                <a:off x="6463382" y="4741323"/>
                <a:ext cx="1546626" cy="2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67" dirty="0">
                    <a:solidFill>
                      <a:srgbClr val="002060"/>
                    </a:solidFill>
                  </a:rPr>
                  <a:t>info@alkafeel.edu.iq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5979FDF5-CD23-41B8-BD0B-741816AC1045}"/>
                  </a:ext>
                </a:extLst>
              </p:cNvPr>
              <p:cNvSpPr txBox="1"/>
              <p:nvPr userDrawn="1"/>
            </p:nvSpPr>
            <p:spPr>
              <a:xfrm>
                <a:off x="7770810" y="4741323"/>
                <a:ext cx="867479" cy="2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</a:pPr>
                <a:r>
                  <a:rPr lang="ar-IQ" sz="1467" b="0" i="0" u="none" strike="noStrike" cap="none" dirty="0">
                    <a:solidFill>
                      <a:srgbClr val="002060"/>
                    </a:solidFill>
                    <a:latin typeface="+mn-lt"/>
                    <a:ea typeface="Segoe UI Black" panose="020B0A02040204020203" pitchFamily="34" charset="0"/>
                    <a:cs typeface="+mn-cs"/>
                    <a:sym typeface="Arial"/>
                  </a:rPr>
                  <a:t>البريد الرسمي</a:t>
                </a:r>
                <a:endParaRPr lang="en-US" sz="1467" b="0" i="0" u="none" strike="noStrike" cap="none" dirty="0">
                  <a:solidFill>
                    <a:srgbClr val="002060"/>
                  </a:solidFill>
                  <a:latin typeface="+mn-lt"/>
                  <a:ea typeface="Segoe UI Black" panose="020B0A02040204020203" pitchFamily="34" charset="0"/>
                  <a:cs typeface="+mn-cs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735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BD37006-8F66-46A5-B35B-07BFFEC4D01C}"/>
              </a:ext>
            </a:extLst>
          </p:cNvPr>
          <p:cNvSpPr/>
          <p:nvPr userDrawn="1"/>
        </p:nvSpPr>
        <p:spPr>
          <a:xfrm>
            <a:off x="0" y="94391"/>
            <a:ext cx="12192000" cy="65837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854FF55-0AFA-4BB2-884C-4B009B46DE62}"/>
              </a:ext>
            </a:extLst>
          </p:cNvPr>
          <p:cNvSpPr/>
          <p:nvPr userDrawn="1"/>
        </p:nvSpPr>
        <p:spPr>
          <a:xfrm>
            <a:off x="0" y="6678151"/>
            <a:ext cx="12192000" cy="179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F9E5346-3695-4602-97A3-0B8A9C80BF09}"/>
              </a:ext>
            </a:extLst>
          </p:cNvPr>
          <p:cNvSpPr/>
          <p:nvPr userDrawn="1"/>
        </p:nvSpPr>
        <p:spPr>
          <a:xfrm>
            <a:off x="0" y="873483"/>
            <a:ext cx="12192000" cy="5347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D2BD3CA-D5FA-4EEE-91F0-759E0773F6EE}"/>
              </a:ext>
            </a:extLst>
          </p:cNvPr>
          <p:cNvSpPr/>
          <p:nvPr userDrawn="1"/>
        </p:nvSpPr>
        <p:spPr>
          <a:xfrm>
            <a:off x="0" y="-70703"/>
            <a:ext cx="12192000" cy="179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118C4F-D70F-43A9-B172-E7DF4ADE83E1}"/>
              </a:ext>
            </a:extLst>
          </p:cNvPr>
          <p:cNvGrpSpPr/>
          <p:nvPr userDrawn="1"/>
        </p:nvGrpSpPr>
        <p:grpSpPr>
          <a:xfrm>
            <a:off x="1509968" y="-1"/>
            <a:ext cx="2187726" cy="6763609"/>
            <a:chOff x="1875730" y="-1"/>
            <a:chExt cx="2187726" cy="676360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CBB9745-F03D-416B-AFDB-7292F58346FF}"/>
                </a:ext>
              </a:extLst>
            </p:cNvPr>
            <p:cNvSpPr/>
            <p:nvPr userDrawn="1"/>
          </p:nvSpPr>
          <p:spPr>
            <a:xfrm rot="5400000">
              <a:off x="-412212" y="2287941"/>
              <a:ext cx="6763609" cy="21877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صورة 1">
              <a:extLst>
                <a:ext uri="{FF2B5EF4-FFF2-40B4-BE49-F238E27FC236}">
                  <a16:creationId xmlns:a16="http://schemas.microsoft.com/office/drawing/2014/main" xmlns="" id="{B6D230B2-C001-416D-90D0-15E8322FC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730" y="2050130"/>
              <a:ext cx="2075653" cy="2139702"/>
            </a:xfrm>
            <a:prstGeom prst="rect">
              <a:avLst/>
            </a:prstGeom>
          </p:spPr>
        </p:pic>
      </p:grpSp>
      <p:sp>
        <p:nvSpPr>
          <p:cNvPr id="40" name="Arrow: Pentagon 39">
            <a:extLst>
              <a:ext uri="{FF2B5EF4-FFF2-40B4-BE49-F238E27FC236}">
                <a16:creationId xmlns:a16="http://schemas.microsoft.com/office/drawing/2014/main" xmlns="" id="{5DC1B17A-42E5-4827-B5BE-2670B557C295}"/>
              </a:ext>
            </a:extLst>
          </p:cNvPr>
          <p:cNvSpPr/>
          <p:nvPr userDrawn="1"/>
        </p:nvSpPr>
        <p:spPr>
          <a:xfrm flipH="1">
            <a:off x="11080864" y="6221161"/>
            <a:ext cx="1111133" cy="45698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xmlns="" id="{41CCE111-59C4-4620-A682-7B71FC50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3739" y="6267091"/>
            <a:ext cx="5455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5378"/>
                </a:solidFill>
              </a:defRPr>
            </a:lvl1pPr>
          </a:lstStyle>
          <a:p>
            <a:fld id="{A0EDFBC5-9E83-48A9-A20F-CEAD086DBF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xmlns="" id="{8244B392-AC48-4B2D-BF49-8459840DE26F}"/>
              </a:ext>
            </a:extLst>
          </p:cNvPr>
          <p:cNvSpPr/>
          <p:nvPr userDrawn="1"/>
        </p:nvSpPr>
        <p:spPr>
          <a:xfrm rot="10800000" flipH="1">
            <a:off x="0" y="6221160"/>
            <a:ext cx="1390115" cy="45698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ate Placeholder 3">
            <a:extLst>
              <a:ext uri="{FF2B5EF4-FFF2-40B4-BE49-F238E27FC236}">
                <a16:creationId xmlns:a16="http://schemas.microsoft.com/office/drawing/2014/main" xmlns="" id="{D801F2CC-04D6-48E5-9020-23F53EF7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50" y="6267091"/>
            <a:ext cx="1200599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3F5378"/>
                </a:solidFill>
              </a:defRPr>
            </a:lvl1pPr>
          </a:lstStyle>
          <a:p>
            <a:r>
              <a:rPr lang="en-US" dirty="0"/>
              <a:t>2020-2021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CF235D-501E-4D8C-B0C7-A7FBEFFEF1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7545" y="1887538"/>
            <a:ext cx="7936305" cy="12057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3431DDF7-EDFA-4A9B-A10A-40DC5103B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7545" y="3258414"/>
            <a:ext cx="7936305" cy="1833363"/>
          </a:xfrm>
          <a:prstGeom prst="rect">
            <a:avLst/>
          </a:prstGeom>
        </p:spPr>
        <p:txBody>
          <a:bodyPr anchor="ctr"/>
          <a:lstStyle>
            <a:lvl1pPr marL="0" indent="0" algn="ctr" rtl="0">
              <a:buNone/>
              <a:defRPr sz="4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98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BD37006-8F66-46A5-B35B-07BFFEC4D01C}"/>
              </a:ext>
            </a:extLst>
          </p:cNvPr>
          <p:cNvSpPr/>
          <p:nvPr userDrawn="1"/>
        </p:nvSpPr>
        <p:spPr>
          <a:xfrm>
            <a:off x="0" y="94391"/>
            <a:ext cx="12192000" cy="65837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854FF55-0AFA-4BB2-884C-4B009B46DE62}"/>
              </a:ext>
            </a:extLst>
          </p:cNvPr>
          <p:cNvSpPr/>
          <p:nvPr userDrawn="1"/>
        </p:nvSpPr>
        <p:spPr>
          <a:xfrm>
            <a:off x="0" y="6678151"/>
            <a:ext cx="12192000" cy="179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F9E5346-3695-4602-97A3-0B8A9C80BF09}"/>
              </a:ext>
            </a:extLst>
          </p:cNvPr>
          <p:cNvSpPr/>
          <p:nvPr userDrawn="1"/>
        </p:nvSpPr>
        <p:spPr>
          <a:xfrm>
            <a:off x="0" y="873483"/>
            <a:ext cx="12192000" cy="5347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D2BD3CA-D5FA-4EEE-91F0-759E0773F6EE}"/>
              </a:ext>
            </a:extLst>
          </p:cNvPr>
          <p:cNvSpPr/>
          <p:nvPr userDrawn="1"/>
        </p:nvSpPr>
        <p:spPr>
          <a:xfrm>
            <a:off x="0" y="-70703"/>
            <a:ext cx="12192000" cy="179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xmlns="" id="{5DC1B17A-42E5-4827-B5BE-2670B557C295}"/>
              </a:ext>
            </a:extLst>
          </p:cNvPr>
          <p:cNvSpPr/>
          <p:nvPr userDrawn="1"/>
        </p:nvSpPr>
        <p:spPr>
          <a:xfrm flipH="1">
            <a:off x="11122428" y="6221161"/>
            <a:ext cx="1069569" cy="45698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xmlns="" id="{41CCE111-59C4-4620-A682-7B71FC50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815" y="6267091"/>
            <a:ext cx="57386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5378"/>
                </a:solidFill>
              </a:defRPr>
            </a:lvl1pPr>
          </a:lstStyle>
          <a:p>
            <a:fld id="{A0EDFBC5-9E83-48A9-A20F-CEAD086DBF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xmlns="" id="{8244B392-AC48-4B2D-BF49-8459840DE26F}"/>
              </a:ext>
            </a:extLst>
          </p:cNvPr>
          <p:cNvSpPr/>
          <p:nvPr userDrawn="1"/>
        </p:nvSpPr>
        <p:spPr>
          <a:xfrm rot="10800000" flipH="1">
            <a:off x="272754" y="6221603"/>
            <a:ext cx="1465179" cy="45698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ate Placeholder 3">
            <a:extLst>
              <a:ext uri="{FF2B5EF4-FFF2-40B4-BE49-F238E27FC236}">
                <a16:creationId xmlns:a16="http://schemas.microsoft.com/office/drawing/2014/main" xmlns="" id="{D801F2CC-04D6-48E5-9020-23F53EF7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673" y="6267091"/>
            <a:ext cx="1200599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3F5378"/>
                </a:solidFill>
              </a:defRPr>
            </a:lvl1pPr>
          </a:lstStyle>
          <a:p>
            <a:r>
              <a:rPr lang="en-US" dirty="0"/>
              <a:t>2020-2021</a:t>
            </a:r>
          </a:p>
        </p:txBody>
      </p:sp>
      <p:sp>
        <p:nvSpPr>
          <p:cNvPr id="14" name="Google Shape;79;p5">
            <a:extLst>
              <a:ext uri="{FF2B5EF4-FFF2-40B4-BE49-F238E27FC236}">
                <a16:creationId xmlns:a16="http://schemas.microsoft.com/office/drawing/2014/main" xmlns="" id="{5668860F-19A7-4440-A20F-147FDD68D32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29205" y="1006453"/>
            <a:ext cx="11549475" cy="5080789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76200" lvl="0" indent="0" algn="l">
              <a:spcBef>
                <a:spcPts val="600"/>
              </a:spcBef>
              <a:spcAft>
                <a:spcPts val="0"/>
              </a:spcAft>
              <a:buSzPts val="2400"/>
              <a:buNone/>
              <a:defRPr>
                <a:solidFill>
                  <a:srgbClr val="3F5378"/>
                </a:solidFill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r>
              <a:rPr lang="en-US" b="1" dirty="0"/>
              <a:t>Details</a:t>
            </a:r>
            <a:endParaRPr lang="ar-SA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6B8A655-DD86-4892-BF52-16BCF5CF8635}"/>
              </a:ext>
            </a:extLst>
          </p:cNvPr>
          <p:cNvGrpSpPr/>
          <p:nvPr userDrawn="1"/>
        </p:nvGrpSpPr>
        <p:grpSpPr>
          <a:xfrm>
            <a:off x="1806341" y="6265210"/>
            <a:ext cx="2557587" cy="380661"/>
            <a:chOff x="2786710" y="4680483"/>
            <a:chExt cx="2557587" cy="3832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87DF495-839D-4469-A05A-62B06DF5E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86710" y="4680483"/>
              <a:ext cx="383285" cy="38328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FFAC5E4D-8A74-4B7A-BC54-8C3B3FDC97E6}"/>
                </a:ext>
              </a:extLst>
            </p:cNvPr>
            <p:cNvGrpSpPr/>
            <p:nvPr userDrawn="1"/>
          </p:nvGrpSpPr>
          <p:grpSpPr>
            <a:xfrm>
              <a:off x="3169389" y="4741323"/>
              <a:ext cx="2174908" cy="263413"/>
              <a:chOff x="6463381" y="4741323"/>
              <a:chExt cx="2174908" cy="26341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8400AE3C-6492-4126-84CA-9B14F862593C}"/>
                  </a:ext>
                </a:extLst>
              </p:cNvPr>
              <p:cNvSpPr txBox="1"/>
              <p:nvPr userDrawn="1"/>
            </p:nvSpPr>
            <p:spPr>
              <a:xfrm>
                <a:off x="6463381" y="4741323"/>
                <a:ext cx="2174908" cy="263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100" b="0" i="0" u="none" strike="noStrike" cap="none" dirty="0">
                    <a:solidFill>
                      <a:schemeClr val="bg1"/>
                    </a:solidFill>
                    <a:latin typeface="Arial"/>
                    <a:ea typeface="Segoe UI Black" panose="020B0A02040204020203" pitchFamily="34" charset="0"/>
                    <a:cs typeface="Arial"/>
                    <a:sym typeface="Arial"/>
                  </a:rPr>
                  <a:t>Email :</a:t>
                </a:r>
                <a:r>
                  <a:rPr lang="en-US" sz="1100" dirty="0">
                    <a:solidFill>
                      <a:schemeClr val="bg1"/>
                    </a:solidFill>
                  </a:rPr>
                  <a:t>info@alkafeel.edu.iq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B158153-F695-4B33-8642-1A0EAFE058EB}"/>
                  </a:ext>
                </a:extLst>
              </p:cNvPr>
              <p:cNvSpPr txBox="1"/>
              <p:nvPr userDrawn="1"/>
            </p:nvSpPr>
            <p:spPr>
              <a:xfrm>
                <a:off x="7770810" y="4741323"/>
                <a:ext cx="8674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</a:pPr>
                <a:endParaRPr lang="en-US" sz="1100" b="0" i="0" u="none" strike="noStrike" cap="none" dirty="0">
                  <a:solidFill>
                    <a:srgbClr val="002060"/>
                  </a:solidFill>
                  <a:latin typeface="+mn-lt"/>
                  <a:ea typeface="Segoe UI Black" panose="020B0A02040204020203" pitchFamily="34" charset="0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9B456AB-22B2-4FA9-809A-639D9B5FCF70}"/>
              </a:ext>
            </a:extLst>
          </p:cNvPr>
          <p:cNvGrpSpPr/>
          <p:nvPr userDrawn="1"/>
        </p:nvGrpSpPr>
        <p:grpSpPr>
          <a:xfrm>
            <a:off x="3801101" y="6183529"/>
            <a:ext cx="2804336" cy="527788"/>
            <a:chOff x="2276499" y="3408302"/>
            <a:chExt cx="2804336" cy="5277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0EAE3E0-44D0-46B2-937B-EAEE4C7E46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6499" y="3408302"/>
              <a:ext cx="735959" cy="527788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354112FD-5A25-4014-B4FD-C7F661F6110A}"/>
                </a:ext>
              </a:extLst>
            </p:cNvPr>
            <p:cNvGrpSpPr/>
            <p:nvPr userDrawn="1"/>
          </p:nvGrpSpPr>
          <p:grpSpPr>
            <a:xfrm>
              <a:off x="2845992" y="3568276"/>
              <a:ext cx="2234843" cy="261610"/>
              <a:chOff x="6538000" y="4741322"/>
              <a:chExt cx="2234843" cy="26341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38EB65AC-D5FB-4AB4-8C39-80DBEDDEF7A8}"/>
                  </a:ext>
                </a:extLst>
              </p:cNvPr>
              <p:cNvSpPr txBox="1"/>
              <p:nvPr userDrawn="1"/>
            </p:nvSpPr>
            <p:spPr>
              <a:xfrm>
                <a:off x="6538000" y="4741322"/>
                <a:ext cx="2234843" cy="263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100" b="0" i="0" u="none" strike="noStrike" cap="none" dirty="0">
                    <a:solidFill>
                      <a:schemeClr val="bg1"/>
                    </a:solidFill>
                    <a:latin typeface="Arial"/>
                    <a:ea typeface="Segoe UI Black" panose="020B0A02040204020203" pitchFamily="34" charset="0"/>
                    <a:cs typeface="Arial"/>
                    <a:sym typeface="Arial"/>
                  </a:rPr>
                  <a:t>Website :</a:t>
                </a:r>
                <a:r>
                  <a:rPr lang="en-US" sz="1100" dirty="0">
                    <a:solidFill>
                      <a:schemeClr val="bg1"/>
                    </a:solidFill>
                  </a:rPr>
                  <a:t>http://Alkafeel.edu.iq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677BC36-AB45-4868-BDB7-56C8683913A3}"/>
                  </a:ext>
                </a:extLst>
              </p:cNvPr>
              <p:cNvSpPr txBox="1"/>
              <p:nvPr userDrawn="1"/>
            </p:nvSpPr>
            <p:spPr>
              <a:xfrm>
                <a:off x="7770810" y="4741323"/>
                <a:ext cx="8674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</a:pPr>
                <a:endParaRPr lang="en-US" sz="1100" b="0" i="0" u="none" strike="noStrike" cap="none" dirty="0">
                  <a:solidFill>
                    <a:srgbClr val="002060"/>
                  </a:solidFill>
                  <a:latin typeface="+mn-lt"/>
                  <a:ea typeface="Segoe UI Black" panose="020B0A02040204020203" pitchFamily="34" charset="0"/>
                  <a:cs typeface="+mn-cs"/>
                  <a:sym typeface="Arial"/>
                </a:endParaRPr>
              </a:p>
            </p:txBody>
          </p:sp>
        </p:grpSp>
      </p:grp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DB1419E4-4C95-4933-9088-533031767AEC}"/>
              </a:ext>
            </a:extLst>
          </p:cNvPr>
          <p:cNvSpPr/>
          <p:nvPr userDrawn="1"/>
        </p:nvSpPr>
        <p:spPr>
          <a:xfrm flipH="1">
            <a:off x="10801883" y="94392"/>
            <a:ext cx="1390116" cy="779092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صورة 1">
            <a:extLst>
              <a:ext uri="{FF2B5EF4-FFF2-40B4-BE49-F238E27FC236}">
                <a16:creationId xmlns:a16="http://schemas.microsoft.com/office/drawing/2014/main" xmlns="" id="{BF5E8E17-3DFA-41DB-B46D-F4A5C3C3DB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02" y="98779"/>
            <a:ext cx="719257" cy="741451"/>
          </a:xfrm>
          <a:prstGeom prst="rect">
            <a:avLst/>
          </a:prstGeom>
        </p:spPr>
      </p:pic>
      <p:sp>
        <p:nvSpPr>
          <p:cNvPr id="30" name="Google Shape;78;p5">
            <a:extLst>
              <a:ext uri="{FF2B5EF4-FFF2-40B4-BE49-F238E27FC236}">
                <a16:creationId xmlns:a16="http://schemas.microsoft.com/office/drawing/2014/main" xmlns="" id="{D42B2945-53BD-4C9A-802F-AC330CBF3A7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29067" y="305901"/>
            <a:ext cx="9407628" cy="406736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1800" b="0" i="0" u="none" strike="noStrike" cap="none" dirty="0">
                <a:solidFill>
                  <a:schemeClr val="bg1"/>
                </a:solidFill>
                <a:latin typeface="+mn-lt"/>
                <a:ea typeface="Segoe UI Black" panose="020B0A02040204020203" pitchFamily="34" charset="0"/>
                <a:cs typeface="+mn-cs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xmlns="" id="{CF8ACE1E-B011-4A84-8C6B-EC5A84BCC96C}"/>
              </a:ext>
            </a:extLst>
          </p:cNvPr>
          <p:cNvSpPr/>
          <p:nvPr userDrawn="1"/>
        </p:nvSpPr>
        <p:spPr>
          <a:xfrm rot="10800000" flipH="1">
            <a:off x="342004" y="108551"/>
            <a:ext cx="833653" cy="764932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oogle Shape;239;p16">
            <a:extLst>
              <a:ext uri="{FF2B5EF4-FFF2-40B4-BE49-F238E27FC236}">
                <a16:creationId xmlns:a16="http://schemas.microsoft.com/office/drawing/2014/main" xmlns="" id="{51093C29-0B93-4657-AED3-FDF929FB8F78}"/>
              </a:ext>
            </a:extLst>
          </p:cNvPr>
          <p:cNvGrpSpPr/>
          <p:nvPr userDrawn="1"/>
        </p:nvGrpSpPr>
        <p:grpSpPr>
          <a:xfrm flipH="1">
            <a:off x="475796" y="305901"/>
            <a:ext cx="347472" cy="288032"/>
            <a:chOff x="2594050" y="1631825"/>
            <a:chExt cx="439625" cy="43962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3" name="Google Shape;240;p16">
              <a:extLst>
                <a:ext uri="{FF2B5EF4-FFF2-40B4-BE49-F238E27FC236}">
                  <a16:creationId xmlns:a16="http://schemas.microsoft.com/office/drawing/2014/main" xmlns="" id="{D741DFC4-3093-494D-888D-CB021DB886F6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grp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5378"/>
                </a:solidFill>
              </a:endParaRPr>
            </a:p>
          </p:txBody>
        </p:sp>
        <p:sp>
          <p:nvSpPr>
            <p:cNvPr id="34" name="Google Shape;241;p16">
              <a:extLst>
                <a:ext uri="{FF2B5EF4-FFF2-40B4-BE49-F238E27FC236}">
                  <a16:creationId xmlns:a16="http://schemas.microsoft.com/office/drawing/2014/main" xmlns="" id="{67B83C70-8ECE-4716-943D-2F22333E5466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grp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5378"/>
                </a:solidFill>
              </a:endParaRPr>
            </a:p>
          </p:txBody>
        </p:sp>
        <p:sp>
          <p:nvSpPr>
            <p:cNvPr id="42" name="Google Shape;242;p16">
              <a:extLst>
                <a:ext uri="{FF2B5EF4-FFF2-40B4-BE49-F238E27FC236}">
                  <a16:creationId xmlns:a16="http://schemas.microsoft.com/office/drawing/2014/main" xmlns="" id="{78DD374C-E66A-42D5-A2FE-A69BE7181EC7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grp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5378"/>
                </a:solidFill>
              </a:endParaRPr>
            </a:p>
          </p:txBody>
        </p:sp>
        <p:sp>
          <p:nvSpPr>
            <p:cNvPr id="43" name="Google Shape;243;p16">
              <a:extLst>
                <a:ext uri="{FF2B5EF4-FFF2-40B4-BE49-F238E27FC236}">
                  <a16:creationId xmlns:a16="http://schemas.microsoft.com/office/drawing/2014/main" xmlns="" id="{C9117AA7-AA5F-4621-A3D9-FA22B13E47E5}"/>
                </a:ext>
              </a:extLst>
            </p:cNvPr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grp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5378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48B2958-B7A7-489A-B909-03A008329EB1}"/>
              </a:ext>
            </a:extLst>
          </p:cNvPr>
          <p:cNvSpPr/>
          <p:nvPr userDrawn="1"/>
        </p:nvSpPr>
        <p:spPr>
          <a:xfrm rot="5400000">
            <a:off x="-3375944" y="3305240"/>
            <a:ext cx="6928704" cy="176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C16464-CFF8-4E34-B354-25BDA408DB5C}"/>
              </a:ext>
            </a:extLst>
          </p:cNvPr>
          <p:cNvSpPr/>
          <p:nvPr userDrawn="1"/>
        </p:nvSpPr>
        <p:spPr>
          <a:xfrm rot="5400000">
            <a:off x="-3207849" y="3308147"/>
            <a:ext cx="6928704" cy="17100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8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1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3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F31B-D9CA-496B-8BC9-72878DF5B81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B672-08DB-4D19-AFA2-3AC07ECE1A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9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2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13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6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6118067-64F9-4440-973D-B167243DEF6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0617-437B-45D3-B53D-CA99F205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1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78AF31B-D9CA-496B-8BC9-72878DF5B81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574B672-08DB-4D19-AFA2-3AC07ECE1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7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5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00D711-1E46-439A-BA4E-CEB8E6A2E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5400" dirty="0" smtClean="0">
                <a:ln w="3175" cmpd="sng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43EEE0-B1EA-4B47-AA55-0475211E60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6344" t="29465" r="32633" b="26071"/>
          <a:stretch/>
        </p:blipFill>
        <p:spPr>
          <a:xfrm>
            <a:off x="1751874" y="267713"/>
            <a:ext cx="9816735" cy="39332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3114767" y="4595494"/>
            <a:ext cx="6413862" cy="15819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IQ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IQ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120643" y="4532813"/>
            <a:ext cx="4219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dirty="0" smtClean="0"/>
              <a:t>           </a:t>
            </a:r>
            <a:r>
              <a:rPr lang="ar-IQ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اية حامد حمد </a:t>
            </a:r>
          </a:p>
          <a:p>
            <a:pPr algn="ctr"/>
            <a:r>
              <a:rPr lang="ar-IQ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IQ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مروة أحمد ميري</a:t>
            </a:r>
          </a:p>
          <a:p>
            <a:pPr algn="ctr"/>
            <a:r>
              <a:rPr lang="ar-IQ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IQ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1-6-2021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ChangeAspect="1"/>
          </p:cNvPicPr>
          <p:nvPr/>
        </p:nvPicPr>
        <p:blipFill rotWithShape="1">
          <a:blip r:embed="rId2"/>
          <a:srcRect l="32503" t="40324" r="32053" b="13148"/>
          <a:stretch/>
        </p:blipFill>
        <p:spPr>
          <a:xfrm>
            <a:off x="371674" y="892486"/>
            <a:ext cx="11820326" cy="51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0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96" t="39400" r="32222" b="16170"/>
          <a:stretch/>
        </p:blipFill>
        <p:spPr>
          <a:xfrm>
            <a:off x="371673" y="1006453"/>
            <a:ext cx="11820326" cy="50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0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65" t="39830" r="32053" b="11968"/>
          <a:stretch/>
        </p:blipFill>
        <p:spPr>
          <a:xfrm>
            <a:off x="371672" y="836023"/>
            <a:ext cx="11820327" cy="543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08" t="35797" r="32728" b="21574"/>
          <a:stretch/>
        </p:blipFill>
        <p:spPr>
          <a:xfrm>
            <a:off x="1008528" y="901337"/>
            <a:ext cx="11183471" cy="518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4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08" t="34596" r="31884" b="29079"/>
          <a:stretch/>
        </p:blipFill>
        <p:spPr>
          <a:xfrm>
            <a:off x="371674" y="901337"/>
            <a:ext cx="11820326" cy="518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8"/>
          <p:cNvPicPr>
            <a:picLocks noGrp="1"/>
          </p:cNvPicPr>
          <p:nvPr>
            <p:ph idx="1"/>
          </p:nvPr>
        </p:nvPicPr>
        <p:blipFill rotWithShape="1">
          <a:blip r:embed="rId2"/>
          <a:srcRect l="15615" t="12647" r="11348" b="19666"/>
          <a:stretch/>
        </p:blipFill>
        <p:spPr bwMode="auto">
          <a:xfrm>
            <a:off x="371673" y="892486"/>
            <a:ext cx="11820328" cy="5194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73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89" t="39330" r="31716" b="15354"/>
          <a:stretch/>
        </p:blipFill>
        <p:spPr>
          <a:xfrm>
            <a:off x="235131" y="892485"/>
            <a:ext cx="11956868" cy="51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19" t="39335" r="32560" b="10179"/>
          <a:stretch/>
        </p:blipFill>
        <p:spPr>
          <a:xfrm>
            <a:off x="371674" y="836023"/>
            <a:ext cx="11698406" cy="52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90" t="37898" r="32222" b="15270"/>
          <a:stretch/>
        </p:blipFill>
        <p:spPr>
          <a:xfrm>
            <a:off x="371672" y="892486"/>
            <a:ext cx="11820327" cy="53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59" t="36398" r="31884" b="15057"/>
          <a:stretch/>
        </p:blipFill>
        <p:spPr>
          <a:xfrm>
            <a:off x="371673" y="888274"/>
            <a:ext cx="11820327" cy="53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525" y="4376056"/>
            <a:ext cx="20079557" cy="51075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92838"/>
            <a:ext cx="9356535" cy="406736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   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PT - MUSCULAR TISSUE PowerPoint Presentation, free download - ID:3764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4" y="900710"/>
            <a:ext cx="11923105" cy="517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235" t="40493" r="32276" b="13357"/>
          <a:stretch/>
        </p:blipFill>
        <p:spPr>
          <a:xfrm>
            <a:off x="371672" y="1006453"/>
            <a:ext cx="11820327" cy="50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Grp="1"/>
          </p:cNvPicPr>
          <p:nvPr>
            <p:ph idx="1"/>
          </p:nvPr>
        </p:nvPicPr>
        <p:blipFill rotWithShape="1">
          <a:blip r:embed="rId2"/>
          <a:srcRect l="22591" t="28021" r="18736" b="19666"/>
          <a:stretch/>
        </p:blipFill>
        <p:spPr bwMode="auto">
          <a:xfrm>
            <a:off x="371672" y="1162593"/>
            <a:ext cx="11820327" cy="5104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70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66" t="38499" r="32053" b="16171"/>
          <a:stretch/>
        </p:blipFill>
        <p:spPr>
          <a:xfrm>
            <a:off x="371672" y="892485"/>
            <a:ext cx="11820327" cy="51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95" t="36397" r="32390" b="16170"/>
          <a:stretch/>
        </p:blipFill>
        <p:spPr>
          <a:xfrm>
            <a:off x="813059" y="892486"/>
            <a:ext cx="10981765" cy="53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05" t="38799" r="32222" b="12868"/>
          <a:stretch/>
        </p:blipFill>
        <p:spPr>
          <a:xfrm>
            <a:off x="371673" y="1006453"/>
            <a:ext cx="11820327" cy="508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00D711-1E46-439A-BA4E-CEB8E6A2E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5400" dirty="0" smtClean="0">
                <a:ln w="3175" cmpd="sng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43EEE0-B1EA-4B47-AA55-0475211E60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8" y="267714"/>
            <a:ext cx="10301512" cy="57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92838"/>
            <a:ext cx="9356535" cy="406736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   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72" y="879422"/>
            <a:ext cx="11707007" cy="5387669"/>
          </a:xfrm>
          <a:prstGeom prst="rect">
            <a:avLst/>
          </a:prstGeom>
        </p:spPr>
      </p:pic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92838"/>
            <a:ext cx="9356535" cy="406736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   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ChangeAspect="1"/>
          </p:cNvPicPr>
          <p:nvPr/>
        </p:nvPicPr>
        <p:blipFill rotWithShape="1">
          <a:blip r:embed="rId2"/>
          <a:srcRect l="32334" t="39700" r="32053" b="12268"/>
          <a:stretch/>
        </p:blipFill>
        <p:spPr>
          <a:xfrm>
            <a:off x="371672" y="862149"/>
            <a:ext cx="11820327" cy="54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29" t="37744" r="32559" b="13768"/>
          <a:stretch/>
        </p:blipFill>
        <p:spPr>
          <a:xfrm>
            <a:off x="371673" y="892486"/>
            <a:ext cx="11820327" cy="526063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3"/>
          <a:srcRect l="34773" t="51518" r="37919" b="43587"/>
          <a:stretch/>
        </p:blipFill>
        <p:spPr>
          <a:xfrm>
            <a:off x="1229067" y="245898"/>
            <a:ext cx="7366293" cy="52674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139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ChangeAspect="1"/>
          </p:cNvPicPr>
          <p:nvPr/>
        </p:nvPicPr>
        <p:blipFill rotWithShape="1">
          <a:blip r:embed="rId2"/>
          <a:srcRect l="32016" t="40931" r="32459" b="13355"/>
          <a:stretch/>
        </p:blipFill>
        <p:spPr>
          <a:xfrm>
            <a:off x="371673" y="901337"/>
            <a:ext cx="11820327" cy="53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334" t="40900" r="32559" b="12869"/>
          <a:stretch/>
        </p:blipFill>
        <p:spPr>
          <a:xfrm>
            <a:off x="371672" y="862148"/>
            <a:ext cx="11820327" cy="54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عنصر نائب للمحتوى 3"/>
          <p:cNvPicPr>
            <a:picLocks noChangeAspect="1"/>
          </p:cNvPicPr>
          <p:nvPr/>
        </p:nvPicPr>
        <p:blipFill rotWithShape="1">
          <a:blip r:embed="rId2"/>
          <a:srcRect l="36285" t="40981" r="32389" b="12615"/>
          <a:stretch/>
        </p:blipFill>
        <p:spPr>
          <a:xfrm>
            <a:off x="371673" y="849087"/>
            <a:ext cx="11820326" cy="52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F649C1-340B-48A2-819A-4D57C1B9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DFBC5-9E83-48A9-A20F-CEAD086DBF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9D14A-FBF7-40B0-8C11-6273055A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A7D38-2CD5-47F3-9A78-215A2F28F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72DED0-CC89-4B23-81C7-AA39FC43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Histophysiology of Muscle Tissue </a:t>
            </a:r>
          </a:p>
        </p:txBody>
      </p:sp>
      <p:sp>
        <p:nvSpPr>
          <p:cNvPr id="7" name="عنصر نائب للنص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1"/>
          <p:cNvPicPr>
            <a:picLocks/>
          </p:cNvPicPr>
          <p:nvPr/>
        </p:nvPicPr>
        <p:blipFill rotWithShape="1">
          <a:blip r:embed="rId2"/>
          <a:srcRect l="22586" t="21083" r="18457" b="16938"/>
          <a:stretch/>
        </p:blipFill>
        <p:spPr bwMode="auto">
          <a:xfrm>
            <a:off x="371672" y="1006453"/>
            <a:ext cx="11820327" cy="5080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55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148</Words>
  <Application>Microsoft Office PowerPoint</Application>
  <PresentationFormat>ملء الشاشة</PresentationFormat>
  <Paragraphs>84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25</vt:i4>
      </vt:variant>
    </vt:vector>
  </HeadingPairs>
  <TitlesOfParts>
    <vt:vector size="34" baseType="lpstr">
      <vt:lpstr>Arial</vt:lpstr>
      <vt:lpstr>Calibri</vt:lpstr>
      <vt:lpstr>Corbel</vt:lpstr>
      <vt:lpstr>Gill Sans MT</vt:lpstr>
      <vt:lpstr>Majalla UI</vt:lpstr>
      <vt:lpstr>Segoe UI Black</vt:lpstr>
      <vt:lpstr>Times New Roman</vt:lpstr>
      <vt:lpstr>Parcel</vt:lpstr>
      <vt:lpstr>Office Theme</vt:lpstr>
      <vt:lpstr>عرض تقديمي في PowerPoint</vt:lpstr>
      <vt:lpstr>Histophysiology of Muscle Tissue    </vt:lpstr>
      <vt:lpstr>Histophysiology of Muscle Tissue    </vt:lpstr>
      <vt:lpstr>Histophysiology of Muscle Tissue    </vt:lpstr>
      <vt:lpstr>عرض تقديمي في PowerPoint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Histophysiology of Muscle Tissue 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 User</dc:creator>
  <cp:lastModifiedBy>Maher</cp:lastModifiedBy>
  <cp:revision>30</cp:revision>
  <dcterms:created xsi:type="dcterms:W3CDTF">2021-01-13T19:47:53Z</dcterms:created>
  <dcterms:modified xsi:type="dcterms:W3CDTF">2021-06-02T08:07:47Z</dcterms:modified>
</cp:coreProperties>
</file>