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5" r:id="rId3"/>
    <p:sldId id="279" r:id="rId4"/>
    <p:sldId id="276" r:id="rId5"/>
    <p:sldId id="277" r:id="rId6"/>
    <p:sldId id="278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-507" y="-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493E-A416-4559-81A9-A6AB6E209C4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18F3-DC47-42C9-8282-D3CFF72B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D37006-8F66-46A5-B35B-07BFFEC4D01C}"/>
              </a:ext>
            </a:extLst>
          </p:cNvPr>
          <p:cNvSpPr/>
          <p:nvPr userDrawn="1"/>
        </p:nvSpPr>
        <p:spPr>
          <a:xfrm>
            <a:off x="0" y="101491"/>
            <a:ext cx="12192000" cy="65766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854FF55-0AFA-4BB2-884C-4B009B46DE62}"/>
              </a:ext>
            </a:extLst>
          </p:cNvPr>
          <p:cNvSpPr/>
          <p:nvPr userDrawn="1"/>
        </p:nvSpPr>
        <p:spPr>
          <a:xfrm>
            <a:off x="0" y="6678151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F9E5346-3695-4602-97A3-0B8A9C80BF09}"/>
              </a:ext>
            </a:extLst>
          </p:cNvPr>
          <p:cNvSpPr/>
          <p:nvPr userDrawn="1"/>
        </p:nvSpPr>
        <p:spPr>
          <a:xfrm>
            <a:off x="7050" y="862555"/>
            <a:ext cx="12192000" cy="5347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D2BD3CA-D5FA-4EEE-91F0-759E0773F6EE}"/>
              </a:ext>
            </a:extLst>
          </p:cNvPr>
          <p:cNvSpPr/>
          <p:nvPr userDrawn="1"/>
        </p:nvSpPr>
        <p:spPr>
          <a:xfrm>
            <a:off x="0" y="-70703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Pentagon 39">
            <a:extLst>
              <a:ext uri="{FF2B5EF4-FFF2-40B4-BE49-F238E27FC236}">
                <a16:creationId xmlns="" xmlns:a16="http://schemas.microsoft.com/office/drawing/2014/main" id="{5DC1B17A-42E5-4827-B5BE-2670B557C295}"/>
              </a:ext>
            </a:extLst>
          </p:cNvPr>
          <p:cNvSpPr/>
          <p:nvPr userDrawn="1"/>
        </p:nvSpPr>
        <p:spPr>
          <a:xfrm flipH="1">
            <a:off x="10801882" y="6210228"/>
            <a:ext cx="1390115" cy="46792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Pentagon 45">
            <a:extLst>
              <a:ext uri="{FF2B5EF4-FFF2-40B4-BE49-F238E27FC236}">
                <a16:creationId xmlns="" xmlns:a16="http://schemas.microsoft.com/office/drawing/2014/main" id="{8244B392-AC48-4B2D-BF49-8459840DE26F}"/>
              </a:ext>
            </a:extLst>
          </p:cNvPr>
          <p:cNvSpPr/>
          <p:nvPr userDrawn="1"/>
        </p:nvSpPr>
        <p:spPr>
          <a:xfrm rot="10800000" flipH="1">
            <a:off x="0" y="6210228"/>
            <a:ext cx="1095375" cy="4679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ate Placeholder 3">
            <a:extLst>
              <a:ext uri="{FF2B5EF4-FFF2-40B4-BE49-F238E27FC236}">
                <a16:creationId xmlns="" xmlns:a16="http://schemas.microsoft.com/office/drawing/2014/main" id="{D801F2CC-04D6-48E5-9020-23F53EF7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1399" y="6272195"/>
            <a:ext cx="120059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r>
              <a:rPr lang="en-US" dirty="0"/>
              <a:t>2020-2021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CF235D-501E-4D8C-B0C7-A7FBEFFEF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838" y="1873615"/>
            <a:ext cx="7739385" cy="1194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ar-IQ" dirty="0"/>
              <a:t>العنوان الرئيسي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3431DDF7-EDFA-4A9B-A10A-40DC5103B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838" y="3233563"/>
            <a:ext cx="7739385" cy="1844291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ar-IQ" dirty="0"/>
              <a:t>العنوان الفرعي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CBB9745-F03D-416B-AFDB-7292F58346FF}"/>
              </a:ext>
            </a:extLst>
          </p:cNvPr>
          <p:cNvSpPr/>
          <p:nvPr userDrawn="1"/>
        </p:nvSpPr>
        <p:spPr>
          <a:xfrm rot="5400000">
            <a:off x="6233673" y="2299509"/>
            <a:ext cx="6583760" cy="2187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="" xmlns:a16="http://schemas.microsoft.com/office/drawing/2014/main" id="{41CCE111-59C4-4620-A682-7B71FC50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550" y="6272195"/>
            <a:ext cx="504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fld id="{A0EDFBC5-9E83-48A9-A20F-CEAD086DBF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صورة 1">
            <a:extLst>
              <a:ext uri="{FF2B5EF4-FFF2-40B4-BE49-F238E27FC236}">
                <a16:creationId xmlns="" xmlns:a16="http://schemas.microsoft.com/office/drawing/2014/main" id="{B6D230B2-C001-416D-90D0-15E8322FC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26" y="2050130"/>
            <a:ext cx="2075653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D37006-8F66-46A5-B35B-07BFFEC4D01C}"/>
              </a:ext>
            </a:extLst>
          </p:cNvPr>
          <p:cNvSpPr/>
          <p:nvPr userDrawn="1"/>
        </p:nvSpPr>
        <p:spPr>
          <a:xfrm>
            <a:off x="0" y="94391"/>
            <a:ext cx="12192000" cy="65837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854FF55-0AFA-4BB2-884C-4B009B46DE62}"/>
              </a:ext>
            </a:extLst>
          </p:cNvPr>
          <p:cNvSpPr/>
          <p:nvPr userDrawn="1"/>
        </p:nvSpPr>
        <p:spPr>
          <a:xfrm>
            <a:off x="0" y="6678151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F9E5346-3695-4602-97A3-0B8A9C80BF09}"/>
              </a:ext>
            </a:extLst>
          </p:cNvPr>
          <p:cNvSpPr/>
          <p:nvPr userDrawn="1"/>
        </p:nvSpPr>
        <p:spPr>
          <a:xfrm>
            <a:off x="0" y="873483"/>
            <a:ext cx="12192000" cy="5347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D2BD3CA-D5FA-4EEE-91F0-759E0773F6EE}"/>
              </a:ext>
            </a:extLst>
          </p:cNvPr>
          <p:cNvSpPr/>
          <p:nvPr userDrawn="1"/>
        </p:nvSpPr>
        <p:spPr>
          <a:xfrm>
            <a:off x="0" y="-70703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Pentagon 39">
            <a:extLst>
              <a:ext uri="{FF2B5EF4-FFF2-40B4-BE49-F238E27FC236}">
                <a16:creationId xmlns="" xmlns:a16="http://schemas.microsoft.com/office/drawing/2014/main" id="{5DC1B17A-42E5-4827-B5BE-2670B557C295}"/>
              </a:ext>
            </a:extLst>
          </p:cNvPr>
          <p:cNvSpPr/>
          <p:nvPr userDrawn="1"/>
        </p:nvSpPr>
        <p:spPr>
          <a:xfrm flipH="1">
            <a:off x="10545806" y="6221161"/>
            <a:ext cx="1646192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Pentagon 45">
            <a:extLst>
              <a:ext uri="{FF2B5EF4-FFF2-40B4-BE49-F238E27FC236}">
                <a16:creationId xmlns="" xmlns:a16="http://schemas.microsoft.com/office/drawing/2014/main" id="{8244B392-AC48-4B2D-BF49-8459840DE26F}"/>
              </a:ext>
            </a:extLst>
          </p:cNvPr>
          <p:cNvSpPr/>
          <p:nvPr userDrawn="1"/>
        </p:nvSpPr>
        <p:spPr>
          <a:xfrm rot="10800000" flipH="1">
            <a:off x="-5019" y="6221603"/>
            <a:ext cx="1052769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79;p5">
            <a:extLst>
              <a:ext uri="{FF2B5EF4-FFF2-40B4-BE49-F238E27FC236}">
                <a16:creationId xmlns="" xmlns:a16="http://schemas.microsoft.com/office/drawing/2014/main" id="{5668860F-19A7-4440-A20F-147FDD68D32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86305" y="1006453"/>
            <a:ext cx="11487217" cy="50807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r" rtl="1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3F5378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b="1" dirty="0"/>
              <a:t>التفاصيل</a:t>
            </a:r>
            <a:endParaRPr lang="ar-SA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6B8A655-DD86-4892-BF52-16BCF5CF8635}"/>
              </a:ext>
            </a:extLst>
          </p:cNvPr>
          <p:cNvGrpSpPr/>
          <p:nvPr userDrawn="1"/>
        </p:nvGrpSpPr>
        <p:grpSpPr>
          <a:xfrm>
            <a:off x="5706933" y="6265210"/>
            <a:ext cx="2174908" cy="380661"/>
            <a:chOff x="3169389" y="4680483"/>
            <a:chExt cx="2174908" cy="38328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87DF495-839D-4469-A05A-62B06DF5E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3870" y="4680483"/>
              <a:ext cx="383285" cy="38328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FAC5E4D-8A74-4B7A-BC54-8C3B3FDC97E6}"/>
                </a:ext>
              </a:extLst>
            </p:cNvPr>
            <p:cNvGrpSpPr/>
            <p:nvPr userDrawn="1"/>
          </p:nvGrpSpPr>
          <p:grpSpPr>
            <a:xfrm>
              <a:off x="3169389" y="4741323"/>
              <a:ext cx="2174908" cy="263413"/>
              <a:chOff x="6463381" y="4741323"/>
              <a:chExt cx="2174908" cy="263413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400AE3C-6492-4126-84CA-9B14F862593C}"/>
                  </a:ext>
                </a:extLst>
              </p:cNvPr>
              <p:cNvSpPr txBox="1"/>
              <p:nvPr userDrawn="1"/>
            </p:nvSpPr>
            <p:spPr>
              <a:xfrm>
                <a:off x="6463381" y="4741323"/>
                <a:ext cx="2174908" cy="2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100" b="0" i="0" u="none" strike="noStrike" cap="none" dirty="0">
                    <a:solidFill>
                      <a:schemeClr val="bg1"/>
                    </a:solidFill>
                    <a:latin typeface="Arial"/>
                    <a:ea typeface="Segoe UI Black" panose="020B0A02040204020203" pitchFamily="34" charset="0"/>
                    <a:cs typeface="Arial"/>
                    <a:sym typeface="Arial"/>
                  </a:rPr>
                  <a:t>Email :</a:t>
                </a:r>
                <a:r>
                  <a:rPr lang="en-US" sz="1100" dirty="0">
                    <a:solidFill>
                      <a:schemeClr val="bg1"/>
                    </a:solidFill>
                  </a:rPr>
                  <a:t>info@alkafeel.edu.iq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B158153-F695-4B33-8642-1A0EAFE058EB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9B456AB-22B2-4FA9-809A-639D9B5FCF70}"/>
              </a:ext>
            </a:extLst>
          </p:cNvPr>
          <p:cNvGrpSpPr/>
          <p:nvPr userDrawn="1"/>
        </p:nvGrpSpPr>
        <p:grpSpPr>
          <a:xfrm>
            <a:off x="7952325" y="6183529"/>
            <a:ext cx="2593481" cy="527788"/>
            <a:chOff x="2845992" y="3408302"/>
            <a:chExt cx="2593481" cy="527788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80EAE3E0-44D0-46B2-937B-EAEE4C7E4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3514" y="3408302"/>
              <a:ext cx="735959" cy="52778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354112FD-5A25-4014-B4FD-C7F661F6110A}"/>
                </a:ext>
              </a:extLst>
            </p:cNvPr>
            <p:cNvGrpSpPr/>
            <p:nvPr userDrawn="1"/>
          </p:nvGrpSpPr>
          <p:grpSpPr>
            <a:xfrm>
              <a:off x="2845992" y="3568276"/>
              <a:ext cx="2234843" cy="261610"/>
              <a:chOff x="6538000" y="4741322"/>
              <a:chExt cx="2234843" cy="263413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8EB65AC-D5FB-4AB4-8C39-80DBEDDEF7A8}"/>
                  </a:ext>
                </a:extLst>
              </p:cNvPr>
              <p:cNvSpPr txBox="1"/>
              <p:nvPr userDrawn="1"/>
            </p:nvSpPr>
            <p:spPr>
              <a:xfrm>
                <a:off x="6538000" y="4741322"/>
                <a:ext cx="2234843" cy="2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100" b="0" i="0" u="none" strike="noStrike" cap="none" dirty="0">
                    <a:solidFill>
                      <a:schemeClr val="bg1"/>
                    </a:solidFill>
                    <a:latin typeface="Arial"/>
                    <a:ea typeface="Segoe UI Black" panose="020B0A02040204020203" pitchFamily="34" charset="0"/>
                    <a:cs typeface="Arial"/>
                    <a:sym typeface="Arial"/>
                  </a:rPr>
                  <a:t>Website :</a:t>
                </a:r>
                <a:r>
                  <a:rPr lang="en-US" sz="1100" dirty="0">
                    <a:solidFill>
                      <a:schemeClr val="bg1"/>
                    </a:solidFill>
                  </a:rPr>
                  <a:t>http://Alkafeel.edu.iq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677BC36-AB45-4868-BDB7-56C8683913A3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DB1419E4-4C95-4933-9088-533031767AEC}"/>
              </a:ext>
            </a:extLst>
          </p:cNvPr>
          <p:cNvSpPr/>
          <p:nvPr userDrawn="1"/>
        </p:nvSpPr>
        <p:spPr>
          <a:xfrm flipH="1">
            <a:off x="11020425" y="94392"/>
            <a:ext cx="1171574" cy="7790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Google Shape;78;p5">
            <a:extLst>
              <a:ext uri="{FF2B5EF4-FFF2-40B4-BE49-F238E27FC236}">
                <a16:creationId xmlns="" xmlns:a16="http://schemas.microsoft.com/office/drawing/2014/main" id="{D42B2945-53BD-4C9A-802F-AC330CBF3A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5947" y="305901"/>
            <a:ext cx="9479505" cy="40673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ar-IQ" dirty="0"/>
              <a:t>العنوان</a:t>
            </a:r>
            <a:endParaRPr dirty="0"/>
          </a:p>
        </p:txBody>
      </p:sp>
      <p:sp>
        <p:nvSpPr>
          <p:cNvPr id="31" name="Arrow: Pentagon 30">
            <a:extLst>
              <a:ext uri="{FF2B5EF4-FFF2-40B4-BE49-F238E27FC236}">
                <a16:creationId xmlns="" xmlns:a16="http://schemas.microsoft.com/office/drawing/2014/main" id="{CF8ACE1E-B011-4A84-8C6B-EC5A84BCC96C}"/>
              </a:ext>
            </a:extLst>
          </p:cNvPr>
          <p:cNvSpPr/>
          <p:nvPr userDrawn="1"/>
        </p:nvSpPr>
        <p:spPr>
          <a:xfrm rot="10800000" flipH="1">
            <a:off x="-896" y="108551"/>
            <a:ext cx="1258196" cy="7649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8B2958-B7A7-489A-B909-03A008329EB1}"/>
              </a:ext>
            </a:extLst>
          </p:cNvPr>
          <p:cNvSpPr/>
          <p:nvPr userDrawn="1"/>
        </p:nvSpPr>
        <p:spPr>
          <a:xfrm rot="5400000">
            <a:off x="8644259" y="3305240"/>
            <a:ext cx="6928704" cy="17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C16464-CFF8-4E34-B354-25BDA408DB5C}"/>
              </a:ext>
            </a:extLst>
          </p:cNvPr>
          <p:cNvSpPr/>
          <p:nvPr userDrawn="1"/>
        </p:nvSpPr>
        <p:spPr>
          <a:xfrm rot="5400000">
            <a:off x="8517082" y="3308147"/>
            <a:ext cx="6928704" cy="1710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ate Placeholder 3">
            <a:extLst>
              <a:ext uri="{FF2B5EF4-FFF2-40B4-BE49-F238E27FC236}">
                <a16:creationId xmlns="" xmlns:a16="http://schemas.microsoft.com/office/drawing/2014/main" id="{D801F2CC-04D6-48E5-9020-23F53EF7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737" y="6267091"/>
            <a:ext cx="120059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r>
              <a:rPr lang="en-US" dirty="0"/>
              <a:t>2020-2021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="" xmlns:a16="http://schemas.microsoft.com/office/drawing/2014/main" id="{41CCE111-59C4-4620-A682-7B71FC50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6305" y="6267091"/>
            <a:ext cx="5756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fld id="{A0EDFBC5-9E83-48A9-A20F-CEAD086DBF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صورة 1">
            <a:extLst>
              <a:ext uri="{FF2B5EF4-FFF2-40B4-BE49-F238E27FC236}">
                <a16:creationId xmlns="" xmlns:a16="http://schemas.microsoft.com/office/drawing/2014/main" id="{BF5E8E17-3DFA-41DB-B46D-F4A5C3C3D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2" y="98779"/>
            <a:ext cx="719257" cy="741451"/>
          </a:xfrm>
          <a:prstGeom prst="rect">
            <a:avLst/>
          </a:prstGeom>
        </p:spPr>
      </p:pic>
      <p:grpSp>
        <p:nvGrpSpPr>
          <p:cNvPr id="32" name="Google Shape;239;p16">
            <a:extLst>
              <a:ext uri="{FF2B5EF4-FFF2-40B4-BE49-F238E27FC236}">
                <a16:creationId xmlns="" xmlns:a16="http://schemas.microsoft.com/office/drawing/2014/main" id="{51093C29-0B93-4657-AED3-FDF929FB8F78}"/>
              </a:ext>
            </a:extLst>
          </p:cNvPr>
          <p:cNvGrpSpPr/>
          <p:nvPr userDrawn="1"/>
        </p:nvGrpSpPr>
        <p:grpSpPr>
          <a:xfrm>
            <a:off x="11356372" y="330672"/>
            <a:ext cx="374752" cy="288032"/>
            <a:chOff x="2594050" y="1631825"/>
            <a:chExt cx="439625" cy="4396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Google Shape;240;p16">
              <a:extLst>
                <a:ext uri="{FF2B5EF4-FFF2-40B4-BE49-F238E27FC236}">
                  <a16:creationId xmlns="" xmlns:a16="http://schemas.microsoft.com/office/drawing/2014/main" id="{D741DFC4-3093-494D-888D-CB021DB886F6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34" name="Google Shape;241;p16">
              <a:extLst>
                <a:ext uri="{FF2B5EF4-FFF2-40B4-BE49-F238E27FC236}">
                  <a16:creationId xmlns="" xmlns:a16="http://schemas.microsoft.com/office/drawing/2014/main" id="{67B83C70-8ECE-4716-943D-2F22333E5466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42" name="Google Shape;242;p16">
              <a:extLst>
                <a:ext uri="{FF2B5EF4-FFF2-40B4-BE49-F238E27FC236}">
                  <a16:creationId xmlns="" xmlns:a16="http://schemas.microsoft.com/office/drawing/2014/main" id="{78DD374C-E66A-42D5-A2FE-A69BE7181EC7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43" name="Google Shape;243;p16">
              <a:extLst>
                <a:ext uri="{FF2B5EF4-FFF2-40B4-BE49-F238E27FC236}">
                  <a16:creationId xmlns="" xmlns:a16="http://schemas.microsoft.com/office/drawing/2014/main" id="{C9117AA7-AA5F-4621-A3D9-FA22B13E47E5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8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IQ" dirty="0" smtClean="0"/>
              <a:t>البصمة الطيفية باستخدام صور </a:t>
            </a:r>
            <a:r>
              <a:rPr lang="ar-IQ" dirty="0" err="1" smtClean="0"/>
              <a:t>لاندسات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IQ" dirty="0" err="1" smtClean="0"/>
              <a:t>ا.م.د</a:t>
            </a:r>
            <a:r>
              <a:rPr lang="ar-IQ" dirty="0" smtClean="0"/>
              <a:t>. </a:t>
            </a:r>
            <a:r>
              <a:rPr lang="ar-IQ" dirty="0" err="1" smtClean="0"/>
              <a:t>محمدجعفرالبيرماني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6305" y="1006453"/>
            <a:ext cx="11710420" cy="484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862138"/>
            <a:ext cx="6076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719263"/>
            <a:ext cx="6076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0"/>
            <a:ext cx="12066052" cy="67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52545"/>
            <a:ext cx="11401424" cy="641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362741"/>
            <a:ext cx="11877675" cy="66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617992"/>
            <a:ext cx="10982326" cy="617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61431"/>
            <a:ext cx="11563350" cy="65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615602"/>
            <a:ext cx="11763376" cy="49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3825"/>
            <a:ext cx="117475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-654835"/>
            <a:ext cx="11496675" cy="6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719263"/>
            <a:ext cx="6076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2316163"/>
            <a:ext cx="12865100" cy="1122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04800"/>
            <a:ext cx="1110773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7"/>
            <a:ext cx="11410950" cy="80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7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4682"/>
            <a:ext cx="11763375" cy="66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00596" cy="65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909763"/>
            <a:ext cx="6076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50</Words>
  <Application>Microsoft Office PowerPoint</Application>
  <PresentationFormat>Custom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zahraa alkhawaja</dc:creator>
  <cp:lastModifiedBy>AL-AWWAL</cp:lastModifiedBy>
  <cp:revision>84</cp:revision>
  <dcterms:created xsi:type="dcterms:W3CDTF">2020-11-01T11:03:41Z</dcterms:created>
  <dcterms:modified xsi:type="dcterms:W3CDTF">2021-06-12T21:14:29Z</dcterms:modified>
</cp:coreProperties>
</file>