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05" r:id="rId3"/>
    <p:sldId id="322" r:id="rId4"/>
    <p:sldId id="306" r:id="rId5"/>
    <p:sldId id="308" r:id="rId6"/>
    <p:sldId id="307" r:id="rId7"/>
    <p:sldId id="261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21" r:id="rId46"/>
    <p:sldId id="320" r:id="rId47"/>
  </p:sldIdLst>
  <p:sldSz cx="9753600" cy="5486400"/>
  <p:notesSz cx="9753600" cy="548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1700784"/>
            <a:ext cx="829056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3072384"/>
            <a:ext cx="682752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87680" y="1228090"/>
            <a:ext cx="4309534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" y="1739900"/>
            <a:ext cx="4309534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954694" y="1228090"/>
            <a:ext cx="431122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954694" y="1739900"/>
            <a:ext cx="431122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8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1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7681" y="218440"/>
            <a:ext cx="3208867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3387" y="218441"/>
            <a:ext cx="5452533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87681" y="1148081"/>
            <a:ext cx="3208867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7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1774" y="3840480"/>
            <a:ext cx="585216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911774" y="490220"/>
            <a:ext cx="585216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911774" y="4293870"/>
            <a:ext cx="585216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4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071360" y="219711"/>
            <a:ext cx="2194560" cy="468122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87680" y="219711"/>
            <a:ext cx="6421120" cy="46812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261872"/>
            <a:ext cx="4242816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261872"/>
            <a:ext cx="4242816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31520" y="1704340"/>
            <a:ext cx="8290560" cy="117602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63040" y="3108960"/>
            <a:ext cx="682752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9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0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70467" y="3525520"/>
            <a:ext cx="829056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70467" y="2325371"/>
            <a:ext cx="829056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87680" y="1280161"/>
            <a:ext cx="430784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58080" y="1280161"/>
            <a:ext cx="430784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C27C-2CBD-4EC9-8439-9AFE6B0B24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FDF4-9645-4E45-B91A-46CB17D16B0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19456"/>
            <a:ext cx="8778240" cy="877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261872"/>
            <a:ext cx="8778240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5102352"/>
            <a:ext cx="3121152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5102352"/>
            <a:ext cx="2243328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5102352"/>
            <a:ext cx="2243328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87680" y="219710"/>
            <a:ext cx="87782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87680" y="1280161"/>
            <a:ext cx="877824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87680" y="5085080"/>
            <a:ext cx="2275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C27C-2CBD-4EC9-8439-9AFE6B0B2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332480" y="5085080"/>
            <a:ext cx="30886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990080" y="5085080"/>
            <a:ext cx="2275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3FDF4-9645-4E45-B91A-46CB17D16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IMPRESSION TECHNIQUES IN </a:t>
            </a:r>
            <a:br>
              <a:rPr lang="en-US" dirty="0" smtClean="0"/>
            </a:br>
            <a:r>
              <a:rPr lang="en-US" dirty="0" smtClean="0"/>
              <a:t>DENTISTRY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Dr. Mustafa </a:t>
            </a:r>
            <a:r>
              <a:rPr lang="en-US" dirty="0" err="1" smtClean="0">
                <a:solidFill>
                  <a:srgbClr val="00B0F0"/>
                </a:solidFill>
              </a:rPr>
              <a:t>Zeinalabdeen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228600"/>
            <a:ext cx="9315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416"/>
            <a:ext cx="5181600" cy="54689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6999"/>
            <a:ext cx="4191000" cy="279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37" y="-76200"/>
            <a:ext cx="4293326" cy="26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8220075" cy="502920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4114800"/>
            <a:ext cx="3352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34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87680" y="609601"/>
            <a:ext cx="8778240" cy="35966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6600" dirty="0" smtClean="0">
                <a:solidFill>
                  <a:srgbClr val="00B0F0"/>
                </a:solidFill>
              </a:rPr>
              <a:t>CONCLUSION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87680" y="1280161"/>
            <a:ext cx="8778240" cy="3620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         THANK YOU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12</Words>
  <Application>Microsoft Office PowerPoint</Application>
  <PresentationFormat>مخصص</PresentationFormat>
  <Paragraphs>7</Paragraphs>
  <Slides>45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45</vt:i4>
      </vt:variant>
    </vt:vector>
  </HeadingPairs>
  <TitlesOfParts>
    <vt:vector size="47" baseType="lpstr">
      <vt:lpstr>Office Theme</vt:lpstr>
      <vt:lpstr>نسق Office</vt:lpstr>
      <vt:lpstr>IMPRESSION TECHNIQUES IN  DENTISTRY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11</cp:revision>
  <dcterms:created xsi:type="dcterms:W3CDTF">2021-07-04T10:04:21Z</dcterms:created>
  <dcterms:modified xsi:type="dcterms:W3CDTF">2021-07-05T07:24:20Z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2021-07-04T00:00:00Z</vt:filetime>
  </property>
  <property fmtid="{D5CDD505-2E9C-101B-9397-08002B2CF9AE}" pid="3" name="LastSaved">
    <vt:filetime>2021-07-04T00:00:00Z</vt:filetime>
  </property>
</Properties>
</file>