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4" r:id="rId1"/>
  </p:sldMasterIdLst>
  <p:notesMasterIdLst>
    <p:notesMasterId r:id="rId7"/>
  </p:notesMasterIdLst>
  <p:sldIdLst>
    <p:sldId id="299" r:id="rId2"/>
    <p:sldId id="300" r:id="rId3"/>
    <p:sldId id="301" r:id="rId4"/>
    <p:sldId id="302" r:id="rId5"/>
    <p:sldId id="30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53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6" autoAdjust="0"/>
    <p:restoredTop sz="94660" autoAdjust="0"/>
  </p:normalViewPr>
  <p:slideViewPr>
    <p:cSldViewPr snapToGrid="0">
      <p:cViewPr varScale="1">
        <p:scale>
          <a:sx n="72" d="100"/>
          <a:sy n="72" d="100"/>
        </p:scale>
        <p:origin x="540" y="7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38493E-A416-4559-81A9-A6AB6E209C4B}" type="datetimeFigureOut">
              <a:rPr lang="en-US" smtClean="0"/>
              <a:t>5/24/2021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6818F3-DC47-42C9-8282-D3CFF72BE676}" type="slidenum">
              <a:rPr lang="en-US" smtClean="0"/>
              <a:t>‹#›</a:t>
            </a:fld>
            <a:endParaRPr lang="en-US"/>
          </a:p>
        </p:txBody>
      </p:sp>
    </p:spTree>
    <p:extLst>
      <p:ext uri="{BB962C8B-B14F-4D97-AF65-F5344CB8AC3E}">
        <p14:creationId xmlns:p14="http://schemas.microsoft.com/office/powerpoint/2010/main" val="2530945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509872" y="0"/>
            <a:ext cx="13243109"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6198795" y="-21511"/>
            <a:ext cx="46736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311154" y="2708476"/>
            <a:ext cx="4417807"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311154" y="4421081"/>
            <a:ext cx="4413071"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6318325" y="1516829"/>
            <a:ext cx="2844800" cy="750981"/>
          </a:xfrm>
        </p:spPr>
        <p:txBody>
          <a:bodyPr anchor="b"/>
          <a:lstStyle>
            <a:lvl1pPr algn="l">
              <a:defRPr sz="2400"/>
            </a:lvl1pPr>
          </a:lstStyle>
          <a:p>
            <a:fld id="{0EAB0777-4C60-462E-A92C-CDAFD498799C}" type="datetimeFigureOut">
              <a:rPr lang="en-US" smtClean="0"/>
              <a:t>5/24/2021</a:t>
            </a:fld>
            <a:endParaRPr lang="en-US"/>
          </a:p>
        </p:txBody>
      </p:sp>
      <p:sp>
        <p:nvSpPr>
          <p:cNvPr id="50" name="Rectangle 49"/>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7071360" y="5719967"/>
            <a:ext cx="3775456"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6198795" y="5719967"/>
            <a:ext cx="858221" cy="365125"/>
          </a:xfrm>
        </p:spPr>
        <p:txBody>
          <a:bodyPr/>
          <a:lstStyle>
            <a:lvl1pPr>
              <a:defRPr>
                <a:solidFill>
                  <a:schemeClr val="accent1"/>
                </a:solidFill>
              </a:defRPr>
            </a:lvl1pPr>
          </a:lstStyle>
          <a:p>
            <a:fld id="{59DE6EB8-52AB-45EA-A660-3E1EBFA72987}" type="slidenum">
              <a:rPr lang="en-US" smtClean="0"/>
              <a:t>‹#›</a:t>
            </a:fld>
            <a:endParaRPr lang="en-US"/>
          </a:p>
        </p:txBody>
      </p:sp>
      <p:sp>
        <p:nvSpPr>
          <p:cNvPr id="89" name="Rectangle 88"/>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hf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EAB0777-4C60-462E-A92C-CDAFD498799C}" type="datetimeFigureOut">
              <a:rPr lang="en-US" smtClean="0"/>
              <a:t>5/24/2021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hf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1" y="1030147"/>
            <a:ext cx="1979271"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404395" y="1030147"/>
            <a:ext cx="7231605"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EAB0777-4C60-462E-A92C-CDAFD498799C}" type="datetimeFigureOut">
              <a:rPr lang="en-US" smtClean="0"/>
              <a:t>5/24/2021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hf hdr="0" ftr="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xmlns="" id="{9BD37006-8F66-46A5-B35B-07BFFEC4D01C}"/>
              </a:ext>
            </a:extLst>
          </p:cNvPr>
          <p:cNvSpPr/>
          <p:nvPr userDrawn="1"/>
        </p:nvSpPr>
        <p:spPr>
          <a:xfrm>
            <a:off x="0" y="101493"/>
            <a:ext cx="12192000" cy="657665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xmlns="" id="{6854FF55-0AFA-4BB2-884C-4B009B46DE62}"/>
              </a:ext>
            </a:extLst>
          </p:cNvPr>
          <p:cNvSpPr/>
          <p:nvPr userDrawn="1"/>
        </p:nvSpPr>
        <p:spPr>
          <a:xfrm>
            <a:off x="0" y="6678153"/>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xmlns="" id="{2F9E5346-3695-4602-97A3-0B8A9C80BF09}"/>
              </a:ext>
            </a:extLst>
          </p:cNvPr>
          <p:cNvSpPr/>
          <p:nvPr userDrawn="1"/>
        </p:nvSpPr>
        <p:spPr>
          <a:xfrm>
            <a:off x="7051" y="862555"/>
            <a:ext cx="12192000" cy="5347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xmlns="" id="{AD2BD3CA-D5FA-4EEE-91F0-759E0773F6EE}"/>
              </a:ext>
            </a:extLst>
          </p:cNvPr>
          <p:cNvSpPr/>
          <p:nvPr userDrawn="1"/>
        </p:nvSpPr>
        <p:spPr>
          <a:xfrm>
            <a:off x="0" y="-70703"/>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row: Pentagon 39">
            <a:extLst>
              <a:ext uri="{FF2B5EF4-FFF2-40B4-BE49-F238E27FC236}">
                <a16:creationId xmlns:a16="http://schemas.microsoft.com/office/drawing/2014/main" xmlns="" id="{5DC1B17A-42E5-4827-B5BE-2670B557C295}"/>
              </a:ext>
            </a:extLst>
          </p:cNvPr>
          <p:cNvSpPr/>
          <p:nvPr userDrawn="1"/>
        </p:nvSpPr>
        <p:spPr>
          <a:xfrm flipH="1">
            <a:off x="10801883" y="6210230"/>
            <a:ext cx="1390115" cy="467921"/>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row: Pentagon 45">
            <a:extLst>
              <a:ext uri="{FF2B5EF4-FFF2-40B4-BE49-F238E27FC236}">
                <a16:creationId xmlns:a16="http://schemas.microsoft.com/office/drawing/2014/main" xmlns="" id="{8244B392-AC48-4B2D-BF49-8459840DE26F}"/>
              </a:ext>
            </a:extLst>
          </p:cNvPr>
          <p:cNvSpPr/>
          <p:nvPr userDrawn="1"/>
        </p:nvSpPr>
        <p:spPr>
          <a:xfrm rot="10800000" flipH="1">
            <a:off x="2" y="6210228"/>
            <a:ext cx="1095375" cy="467920"/>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ate Placeholder 3">
            <a:extLst>
              <a:ext uri="{FF2B5EF4-FFF2-40B4-BE49-F238E27FC236}">
                <a16:creationId xmlns:a16="http://schemas.microsoft.com/office/drawing/2014/main" xmlns="" id="{D801F2CC-04D6-48E5-9020-23F53EF72809}"/>
              </a:ext>
            </a:extLst>
          </p:cNvPr>
          <p:cNvSpPr>
            <a:spLocks noGrp="1"/>
          </p:cNvSpPr>
          <p:nvPr>
            <p:ph type="dt" sz="half" idx="10"/>
          </p:nvPr>
        </p:nvSpPr>
        <p:spPr>
          <a:xfrm>
            <a:off x="10991401" y="6272197"/>
            <a:ext cx="1200599" cy="365125"/>
          </a:xfrm>
          <a:prstGeom prst="rect">
            <a:avLst/>
          </a:prstGeom>
          <a:ln>
            <a:noFill/>
          </a:ln>
        </p:spPr>
        <p:txBody>
          <a:bodyPr/>
          <a:lstStyle>
            <a:lvl1pPr>
              <a:defRPr>
                <a:solidFill>
                  <a:srgbClr val="3F5378"/>
                </a:solidFill>
              </a:defRPr>
            </a:lvl1pPr>
          </a:lstStyle>
          <a:p>
            <a:r>
              <a:rPr lang="en-US" dirty="0"/>
              <a:t>2020-2021</a:t>
            </a:r>
          </a:p>
        </p:txBody>
      </p:sp>
      <p:sp>
        <p:nvSpPr>
          <p:cNvPr id="3" name="Text Placeholder 2">
            <a:extLst>
              <a:ext uri="{FF2B5EF4-FFF2-40B4-BE49-F238E27FC236}">
                <a16:creationId xmlns:a16="http://schemas.microsoft.com/office/drawing/2014/main" xmlns="" id="{FECF235D-501E-4D8C-B0C7-A7FBEFFEF1D7}"/>
              </a:ext>
            </a:extLst>
          </p:cNvPr>
          <p:cNvSpPr>
            <a:spLocks noGrp="1"/>
          </p:cNvSpPr>
          <p:nvPr>
            <p:ph type="body" sz="quarter" idx="13" hasCustomPrompt="1"/>
          </p:nvPr>
        </p:nvSpPr>
        <p:spPr>
          <a:xfrm>
            <a:off x="509840" y="1873615"/>
            <a:ext cx="7739385" cy="1194854"/>
          </a:xfrm>
          <a:prstGeom prst="rect">
            <a:avLst/>
          </a:prstGeom>
        </p:spPr>
        <p:txBody>
          <a:bodyPr anchor="ctr"/>
          <a:lstStyle>
            <a:lvl1pPr marL="0" indent="0" algn="ctr">
              <a:buNone/>
              <a:defRPr sz="7200">
                <a:solidFill>
                  <a:schemeClr val="accent6">
                    <a:lumMod val="50000"/>
                  </a:schemeClr>
                </a:solidFill>
              </a:defRPr>
            </a:lvl1pPr>
          </a:lstStyle>
          <a:p>
            <a:pPr lvl="0"/>
            <a:r>
              <a:rPr lang="ar-IQ" dirty="0"/>
              <a:t>العنوان الرئيسي</a:t>
            </a:r>
            <a:endParaRPr lang="en-US" dirty="0"/>
          </a:p>
        </p:txBody>
      </p:sp>
      <p:sp>
        <p:nvSpPr>
          <p:cNvPr id="16" name="Text Placeholder 2">
            <a:extLst>
              <a:ext uri="{FF2B5EF4-FFF2-40B4-BE49-F238E27FC236}">
                <a16:creationId xmlns:a16="http://schemas.microsoft.com/office/drawing/2014/main" xmlns="" id="{3431DDF7-EDFA-4A9B-A10A-40DC5103B763}"/>
              </a:ext>
            </a:extLst>
          </p:cNvPr>
          <p:cNvSpPr>
            <a:spLocks noGrp="1"/>
          </p:cNvSpPr>
          <p:nvPr>
            <p:ph type="body" sz="quarter" idx="14" hasCustomPrompt="1"/>
          </p:nvPr>
        </p:nvSpPr>
        <p:spPr>
          <a:xfrm>
            <a:off x="509840" y="3233565"/>
            <a:ext cx="7739385" cy="1844291"/>
          </a:xfrm>
          <a:prstGeom prst="rect">
            <a:avLst/>
          </a:prstGeom>
        </p:spPr>
        <p:txBody>
          <a:bodyPr anchor="ctr"/>
          <a:lstStyle>
            <a:lvl1pPr marL="0" indent="0" algn="ctr" rtl="0">
              <a:buNone/>
              <a:defRPr sz="4800">
                <a:solidFill>
                  <a:schemeClr val="accent6">
                    <a:lumMod val="50000"/>
                  </a:schemeClr>
                </a:solidFill>
              </a:defRPr>
            </a:lvl1pPr>
          </a:lstStyle>
          <a:p>
            <a:pPr lvl="0"/>
            <a:r>
              <a:rPr lang="ar-IQ" dirty="0"/>
              <a:t>العنوان الفرعي</a:t>
            </a:r>
            <a:endParaRPr lang="en-US" dirty="0"/>
          </a:p>
        </p:txBody>
      </p:sp>
      <p:sp>
        <p:nvSpPr>
          <p:cNvPr id="36" name="Rectangle 35">
            <a:extLst>
              <a:ext uri="{FF2B5EF4-FFF2-40B4-BE49-F238E27FC236}">
                <a16:creationId xmlns:a16="http://schemas.microsoft.com/office/drawing/2014/main" xmlns="" id="{0CBB9745-F03D-416B-AFDB-7292F58346FF}"/>
              </a:ext>
            </a:extLst>
          </p:cNvPr>
          <p:cNvSpPr/>
          <p:nvPr userDrawn="1"/>
        </p:nvSpPr>
        <p:spPr>
          <a:xfrm rot="5400000">
            <a:off x="6233673" y="2299510"/>
            <a:ext cx="6583760" cy="2187727"/>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lide Number Placeholder 5">
            <a:extLst>
              <a:ext uri="{FF2B5EF4-FFF2-40B4-BE49-F238E27FC236}">
                <a16:creationId xmlns:a16="http://schemas.microsoft.com/office/drawing/2014/main" xmlns="" id="{41CCE111-59C4-4620-A682-7B71FC50DAC9}"/>
              </a:ext>
            </a:extLst>
          </p:cNvPr>
          <p:cNvSpPr>
            <a:spLocks noGrp="1"/>
          </p:cNvSpPr>
          <p:nvPr>
            <p:ph type="sldNum" sz="quarter" idx="12"/>
          </p:nvPr>
        </p:nvSpPr>
        <p:spPr>
          <a:xfrm>
            <a:off x="209552" y="6272197"/>
            <a:ext cx="504825" cy="365125"/>
          </a:xfrm>
          <a:prstGeom prst="rect">
            <a:avLst/>
          </a:prstGeom>
        </p:spPr>
        <p:txBody>
          <a:bodyPr/>
          <a:lstStyle>
            <a:lvl1pPr>
              <a:defRPr>
                <a:solidFill>
                  <a:srgbClr val="3F5378"/>
                </a:solidFill>
              </a:defRPr>
            </a:lvl1pPr>
          </a:lstStyle>
          <a:p>
            <a:fld id="{A0EDFBC5-9E83-48A9-A20F-CEAD086DBFA3}" type="slidenum">
              <a:rPr lang="en-US" smtClean="0"/>
              <a:pPr/>
              <a:t>‹#›</a:t>
            </a:fld>
            <a:endParaRPr lang="en-US" dirty="0"/>
          </a:p>
        </p:txBody>
      </p:sp>
      <p:pic>
        <p:nvPicPr>
          <p:cNvPr id="37" name="صورة 1">
            <a:extLst>
              <a:ext uri="{FF2B5EF4-FFF2-40B4-BE49-F238E27FC236}">
                <a16:creationId xmlns:a16="http://schemas.microsoft.com/office/drawing/2014/main" xmlns="" id="{B6D230B2-C001-416D-90D0-15E8322FCF1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87727" y="2050130"/>
            <a:ext cx="2075653" cy="2139702"/>
          </a:xfrm>
          <a:prstGeom prst="rect">
            <a:avLst/>
          </a:prstGeom>
        </p:spPr>
      </p:pic>
    </p:spTree>
    <p:extLst>
      <p:ext uri="{BB962C8B-B14F-4D97-AF65-F5344CB8AC3E}">
        <p14:creationId xmlns:p14="http://schemas.microsoft.com/office/powerpoint/2010/main" val="1145108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0EAB0777-4C60-462E-A92C-CDAFD498799C}" type="datetimeFigureOut">
              <a:rPr lang="en-US" smtClean="0"/>
              <a:t>5/24/2021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hf hdr="0" ft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678194" y="2900830"/>
            <a:ext cx="8849957"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678194" y="4267201"/>
            <a:ext cx="8849956"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0EAB0777-4C60-462E-A92C-CDAFD498799C}" type="datetimeFigureOut">
              <a:rPr lang="en-US" smtClean="0"/>
              <a:t>5/24/2021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hf hdr="0" ft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0EAB0777-4C60-462E-A92C-CDAFD498799C}" type="datetimeFigureOut">
              <a:rPr lang="en-US" smtClean="0"/>
              <a:t>5/24/2021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E6EB8-52AB-45EA-A660-3E1EBFA72987}" type="slidenum">
              <a:rPr lang="en-US" smtClean="0"/>
              <a:t>‹#›</a:t>
            </a:fld>
            <a:endParaRPr lang="en-US"/>
          </a:p>
        </p:txBody>
      </p:sp>
      <p:sp>
        <p:nvSpPr>
          <p:cNvPr id="9" name="Content Placeholder 8"/>
          <p:cNvSpPr>
            <a:spLocks noGrp="1"/>
          </p:cNvSpPr>
          <p:nvPr>
            <p:ph sz="quarter" idx="13"/>
          </p:nvPr>
        </p:nvSpPr>
        <p:spPr>
          <a:xfrm>
            <a:off x="1389888" y="2313432"/>
            <a:ext cx="4559808"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6193536" y="2313431"/>
            <a:ext cx="4559808"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hf hdr="0" ft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882815" y="2316009"/>
            <a:ext cx="407619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388961" y="2974695"/>
            <a:ext cx="4559808"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682450" y="2316010"/>
            <a:ext cx="4074289"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6193536" y="2974695"/>
            <a:ext cx="4559808"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0EAB0777-4C60-462E-A92C-CDAFD498799C}" type="datetimeFigureOut">
              <a:rPr lang="en-US" smtClean="0"/>
              <a:t>5/24/2021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hf hdr="0" ft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0EAB0777-4C60-462E-A92C-CDAFD498799C}" type="datetimeFigureOut">
              <a:rPr lang="en-US" smtClean="0"/>
              <a:t>5/24/2021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hf hdr="0" ft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AB0777-4C60-462E-A92C-CDAFD498799C}" type="datetimeFigureOut">
              <a:rPr lang="en-US" smtClean="0"/>
              <a:t>5/24/2021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hf hdr="0" ftr="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509872" y="0"/>
            <a:ext cx="13243109"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EAB0777-4C60-462E-A92C-CDAFD498799C}" type="datetimeFigureOut">
              <a:rPr lang="en-US" smtClean="0"/>
              <a:t>5/24/2021</a:t>
            </a:fld>
            <a:endParaRPr lang="en-US"/>
          </a:p>
        </p:txBody>
      </p:sp>
      <p:sp>
        <p:nvSpPr>
          <p:cNvPr id="7" name="Slide Number Placeholder 6"/>
          <p:cNvSpPr>
            <a:spLocks noGrp="1"/>
          </p:cNvSpPr>
          <p:nvPr>
            <p:ph type="sldNum" sz="quarter" idx="12"/>
          </p:nvPr>
        </p:nvSpPr>
        <p:spPr/>
        <p:txBody>
          <a:bodyPr/>
          <a:lstStyle/>
          <a:p>
            <a:fld id="{59DE6EB8-52AB-45EA-A660-3E1EBFA72987}" type="slidenum">
              <a:rPr lang="en-US" smtClean="0"/>
              <a:t>‹#›</a:t>
            </a:fld>
            <a:endParaRPr lang="en-US"/>
          </a:p>
        </p:txBody>
      </p:sp>
      <p:sp>
        <p:nvSpPr>
          <p:cNvPr id="58" name="Rectangle 57"/>
          <p:cNvSpPr/>
          <p:nvPr/>
        </p:nvSpPr>
        <p:spPr>
          <a:xfrm>
            <a:off x="1207429" y="601884"/>
            <a:ext cx="4749676"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527859" y="856527"/>
            <a:ext cx="4120587"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6188597" y="5724836"/>
            <a:ext cx="4658219" cy="365125"/>
          </a:xfrm>
        </p:spPr>
        <p:txBody>
          <a:bodyPr>
            <a:normAutofit/>
          </a:bodyPr>
          <a:lstStyle/>
          <a:p>
            <a:endParaRPr lang="en-US"/>
          </a:p>
        </p:txBody>
      </p:sp>
      <p:sp>
        <p:nvSpPr>
          <p:cNvPr id="2" name="Title 1"/>
          <p:cNvSpPr>
            <a:spLocks noGrp="1"/>
          </p:cNvSpPr>
          <p:nvPr>
            <p:ph type="title"/>
          </p:nvPr>
        </p:nvSpPr>
        <p:spPr>
          <a:xfrm>
            <a:off x="6319777" y="2657435"/>
            <a:ext cx="4406096"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6315456" y="4136994"/>
            <a:ext cx="4398379"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hf hdr="0" ftr="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509872" y="0"/>
            <a:ext cx="13243109"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1207429" y="601884"/>
            <a:ext cx="4749676"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12565" y="2660904"/>
            <a:ext cx="4401312"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340278" y="693795"/>
            <a:ext cx="4479497"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312841" y="4133089"/>
            <a:ext cx="4400764"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0EAB0777-4C60-462E-A92C-CDAFD498799C}" type="datetimeFigureOut">
              <a:rPr lang="en-US" smtClean="0"/>
              <a:t>5/24/2021</a:t>
            </a:fld>
            <a:endParaRPr lang="en-US"/>
          </a:p>
        </p:txBody>
      </p:sp>
      <p:sp>
        <p:nvSpPr>
          <p:cNvPr id="6" name="Footer Placeholder 5"/>
          <p:cNvSpPr>
            <a:spLocks noGrp="1"/>
          </p:cNvSpPr>
          <p:nvPr>
            <p:ph type="ftr" sz="quarter" idx="11"/>
          </p:nvPr>
        </p:nvSpPr>
        <p:spPr>
          <a:xfrm>
            <a:off x="6188597" y="5724836"/>
            <a:ext cx="4658219"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hf hdr="0" ft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406400" y="0"/>
            <a:ext cx="13243109"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609600" y="333488"/>
            <a:ext cx="109728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6081656" y="-21511"/>
            <a:ext cx="4905488"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391320" y="1027664"/>
            <a:ext cx="9366325"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391323" y="2323652"/>
            <a:ext cx="9036423"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7996517" y="224493"/>
            <a:ext cx="2844800" cy="365125"/>
          </a:xfrm>
          <a:prstGeom prst="rect">
            <a:avLst/>
          </a:prstGeom>
        </p:spPr>
        <p:txBody>
          <a:bodyPr vert="horz" lIns="91440" tIns="45720" rIns="91440" bIns="45720" rtlCol="0" anchor="ctr"/>
          <a:lstStyle>
            <a:lvl1pPr algn="r">
              <a:defRPr sz="1200">
                <a:solidFill>
                  <a:srgbClr val="FEFEFE"/>
                </a:solidFill>
              </a:defRPr>
            </a:lvl1pPr>
          </a:lstStyle>
          <a:p>
            <a:fld id="{0EAB0777-4C60-462E-A92C-CDAFD498799C}" type="datetimeFigureOut">
              <a:rPr lang="en-US" smtClean="0"/>
              <a:t>5/24/2021</a:t>
            </a:fld>
            <a:endParaRPr lang="en-US"/>
          </a:p>
        </p:txBody>
      </p:sp>
      <p:sp>
        <p:nvSpPr>
          <p:cNvPr id="5" name="Footer Placeholder 4"/>
          <p:cNvSpPr>
            <a:spLocks noGrp="1"/>
          </p:cNvSpPr>
          <p:nvPr>
            <p:ph type="ftr" sz="quarter" idx="3"/>
          </p:nvPr>
        </p:nvSpPr>
        <p:spPr>
          <a:xfrm>
            <a:off x="6188597" y="5852161"/>
            <a:ext cx="4669536"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6198795" y="224492"/>
            <a:ext cx="1776208" cy="365125"/>
          </a:xfrm>
          <a:prstGeom prst="rect">
            <a:avLst/>
          </a:prstGeom>
        </p:spPr>
        <p:txBody>
          <a:bodyPr vert="horz" lIns="91440" tIns="45720" rIns="91440" bIns="45720" rtlCol="0" anchor="ctr"/>
          <a:lstStyle>
            <a:lvl1pPr algn="l">
              <a:defRPr sz="1200">
                <a:solidFill>
                  <a:srgbClr val="FEFEFE"/>
                </a:solidFill>
              </a:defRPr>
            </a:lvl1pPr>
          </a:lstStyle>
          <a:p>
            <a:fld id="{59DE6EB8-52AB-45EA-A660-3E1EBFA7298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955" r:id="rId1"/>
    <p:sldLayoutId id="2147483956" r:id="rId2"/>
    <p:sldLayoutId id="2147483957" r:id="rId3"/>
    <p:sldLayoutId id="2147483958" r:id="rId4"/>
    <p:sldLayoutId id="2147483959" r:id="rId5"/>
    <p:sldLayoutId id="2147483960" r:id="rId6"/>
    <p:sldLayoutId id="2147483961" r:id="rId7"/>
    <p:sldLayoutId id="2147483962" r:id="rId8"/>
    <p:sldLayoutId id="2147483963" r:id="rId9"/>
    <p:sldLayoutId id="2147483964" r:id="rId10"/>
    <p:sldLayoutId id="2147483965" r:id="rId11"/>
    <p:sldLayoutId id="2147483966" r:id="rId12"/>
  </p:sldLayoutIdLst>
  <p:hf hdr="0" ftr="0"/>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r>
              <a:rPr lang="en-US" smtClean="0"/>
              <a:t>2020-2021</a:t>
            </a:r>
            <a:endParaRPr lang="en-US" dirty="0"/>
          </a:p>
        </p:txBody>
      </p:sp>
      <p:sp>
        <p:nvSpPr>
          <p:cNvPr id="3" name="عنصر نائب للنص 2"/>
          <p:cNvSpPr>
            <a:spLocks noGrp="1"/>
          </p:cNvSpPr>
          <p:nvPr>
            <p:ph type="body" sz="quarter" idx="13"/>
          </p:nvPr>
        </p:nvSpPr>
        <p:spPr>
          <a:xfrm>
            <a:off x="509840" y="1250761"/>
            <a:ext cx="7739385" cy="1194854"/>
          </a:xfrm>
        </p:spPr>
        <p:txBody>
          <a:bodyPr>
            <a:normAutofit fontScale="92500" lnSpcReduction="10000"/>
          </a:bodyPr>
          <a:lstStyle/>
          <a:p>
            <a:r>
              <a:rPr lang="ar-IQ" sz="4000" dirty="0" smtClean="0">
                <a:solidFill>
                  <a:srgbClr val="FF0000"/>
                </a:solidFill>
                <a:cs typeface="PT Bold Heading" panose="02010400000000000000" pitchFamily="2" charset="-78"/>
              </a:rPr>
              <a:t>الضمانات الدستورية لاستقلال المحكمة الاتحادية العليا العراقية</a:t>
            </a:r>
            <a:endParaRPr lang="ar-IQ" sz="4000" dirty="0">
              <a:solidFill>
                <a:srgbClr val="FF0000"/>
              </a:solidFill>
              <a:cs typeface="PT Bold Heading" panose="02010400000000000000" pitchFamily="2" charset="-78"/>
            </a:endParaRPr>
          </a:p>
        </p:txBody>
      </p:sp>
      <p:sp>
        <p:nvSpPr>
          <p:cNvPr id="4" name="عنصر نائب للنص 3"/>
          <p:cNvSpPr>
            <a:spLocks noGrp="1"/>
          </p:cNvSpPr>
          <p:nvPr>
            <p:ph type="body" sz="quarter" idx="14"/>
          </p:nvPr>
        </p:nvSpPr>
        <p:spPr/>
        <p:txBody>
          <a:bodyPr>
            <a:noAutofit/>
          </a:bodyPr>
          <a:lstStyle/>
          <a:p>
            <a:r>
              <a:rPr lang="ar-IQ" sz="4400" dirty="0" smtClean="0"/>
              <a:t>ندوة ... يلقيها </a:t>
            </a:r>
          </a:p>
          <a:p>
            <a:r>
              <a:rPr lang="ar-IQ" b="1" dirty="0" smtClean="0">
                <a:solidFill>
                  <a:srgbClr val="00B050"/>
                </a:solidFill>
                <a:latin typeface="Arial" panose="020B0604020202020204" pitchFamily="34" charset="0"/>
                <a:cs typeface="Arial" panose="020B0604020202020204" pitchFamily="34" charset="0"/>
              </a:rPr>
              <a:t>م. د. </a:t>
            </a:r>
            <a:r>
              <a:rPr lang="ar-IQ" b="1" dirty="0" smtClean="0">
                <a:solidFill>
                  <a:srgbClr val="00B050"/>
                </a:solidFill>
                <a:latin typeface="Arial" panose="020B0604020202020204" pitchFamily="34" charset="0"/>
                <a:cs typeface="Arial" panose="020B0604020202020204" pitchFamily="34" charset="0"/>
              </a:rPr>
              <a:t>محمد عبد الرحيم حاتم </a:t>
            </a:r>
          </a:p>
          <a:p>
            <a:r>
              <a:rPr lang="ar-IQ" sz="4400" dirty="0" smtClean="0"/>
              <a:t>جامعة الكفيل- كلية </a:t>
            </a:r>
            <a:r>
              <a:rPr lang="ar-IQ" sz="4400" dirty="0" smtClean="0"/>
              <a:t>القانون</a:t>
            </a:r>
          </a:p>
          <a:p>
            <a:endParaRPr lang="ar-IQ" sz="4000" dirty="0" smtClean="0"/>
          </a:p>
          <a:p>
            <a:pPr rtl="1"/>
            <a:r>
              <a:rPr lang="ar-IQ" sz="2800" b="1" dirty="0" smtClean="0">
                <a:solidFill>
                  <a:srgbClr val="0070C0"/>
                </a:solidFill>
              </a:rPr>
              <a:t>الأحد 2021/5/23                 الساعة 10 صباحاً</a:t>
            </a:r>
            <a:endParaRPr lang="ar-IQ" sz="2800" b="1" dirty="0">
              <a:solidFill>
                <a:srgbClr val="0070C0"/>
              </a:solidFill>
            </a:endParaRPr>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a:t>
            </a:fld>
            <a:endParaRPr lang="en-US" dirty="0"/>
          </a:p>
        </p:txBody>
      </p:sp>
    </p:spTree>
    <p:extLst>
      <p:ext uri="{BB962C8B-B14F-4D97-AF65-F5344CB8AC3E}">
        <p14:creationId xmlns:p14="http://schemas.microsoft.com/office/powerpoint/2010/main" val="3136267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r>
              <a:rPr lang="en-US" smtClean="0"/>
              <a:t>2020-2021</a:t>
            </a:r>
            <a:endParaRPr lang="en-US" dirty="0"/>
          </a:p>
        </p:txBody>
      </p:sp>
      <p:sp>
        <p:nvSpPr>
          <p:cNvPr id="3" name="عنصر نائب للنص 2"/>
          <p:cNvSpPr>
            <a:spLocks noGrp="1"/>
          </p:cNvSpPr>
          <p:nvPr>
            <p:ph type="body" sz="quarter" idx="13"/>
          </p:nvPr>
        </p:nvSpPr>
        <p:spPr/>
        <p:txBody>
          <a:bodyPr>
            <a:normAutofit fontScale="92500" lnSpcReduction="10000"/>
          </a:bodyPr>
          <a:lstStyle/>
          <a:p>
            <a:r>
              <a:rPr lang="ar-IQ" sz="4000" b="1" dirty="0" smtClean="0">
                <a:solidFill>
                  <a:srgbClr val="FF0000"/>
                </a:solidFill>
              </a:rPr>
              <a:t>استقلال المحكمة الاتحادية العليا في التشريع و الدستور من قبله</a:t>
            </a:r>
            <a:endParaRPr lang="ar-IQ" sz="4000" b="1" dirty="0">
              <a:solidFill>
                <a:srgbClr val="FF0000"/>
              </a:solidFill>
            </a:endParaRPr>
          </a:p>
        </p:txBody>
      </p:sp>
      <p:sp>
        <p:nvSpPr>
          <p:cNvPr id="4" name="عنصر نائب للنص 3"/>
          <p:cNvSpPr>
            <a:spLocks noGrp="1"/>
          </p:cNvSpPr>
          <p:nvPr>
            <p:ph type="body" sz="quarter" idx="14"/>
          </p:nvPr>
        </p:nvSpPr>
        <p:spPr/>
        <p:txBody>
          <a:bodyPr>
            <a:normAutofit fontScale="40000" lnSpcReduction="20000"/>
          </a:bodyPr>
          <a:lstStyle/>
          <a:p>
            <a:pPr algn="just" rtl="1"/>
            <a:r>
              <a:rPr lang="ar-IQ" dirty="0" smtClean="0"/>
              <a:t>      انشـأت </a:t>
            </a:r>
            <a:r>
              <a:rPr lang="ar-IQ" dirty="0"/>
              <a:t>المحكمة الاتحادية العليا بموجب القانون رقم 30 لسنة 2005، الذي نصت المادة (1) منه على الآتي: "...تنشأ محكمة تسمى المحكمة الاتحادية العليا ويكون مقرها في بغداد تمارس اعمالها بشكل مستقل ولا سلطان عليها لغير القانون ) . ومن ذلك يبدو جليا حرص المشرع على مبدأ الاستقلالية الذي يجب أن تتمتع به المؤسسة القضائية هذه. اذ ان هذا المبدأ قد تأكد  بحكم المادة 92 من الدستور التي نصت على ان "المحكمة الاتحادية العليا هيئة قضائية مستقلة ماليا"</a:t>
            </a:r>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2</a:t>
            </a:fld>
            <a:endParaRPr lang="en-US" dirty="0"/>
          </a:p>
        </p:txBody>
      </p:sp>
    </p:spTree>
    <p:extLst>
      <p:ext uri="{BB962C8B-B14F-4D97-AF65-F5344CB8AC3E}">
        <p14:creationId xmlns:p14="http://schemas.microsoft.com/office/powerpoint/2010/main" val="962735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r>
              <a:rPr lang="en-US" smtClean="0"/>
              <a:t>2020-2021</a:t>
            </a:r>
            <a:endParaRPr lang="en-US" dirty="0"/>
          </a:p>
        </p:txBody>
      </p:sp>
      <p:sp>
        <p:nvSpPr>
          <p:cNvPr id="3" name="عنصر نائب للنص 2"/>
          <p:cNvSpPr>
            <a:spLocks noGrp="1"/>
          </p:cNvSpPr>
          <p:nvPr>
            <p:ph type="body" sz="quarter" idx="13"/>
          </p:nvPr>
        </p:nvSpPr>
        <p:spPr>
          <a:xfrm>
            <a:off x="509840" y="1371601"/>
            <a:ext cx="7739385" cy="914400"/>
          </a:xfrm>
        </p:spPr>
        <p:txBody>
          <a:bodyPr>
            <a:normAutofit/>
          </a:bodyPr>
          <a:lstStyle/>
          <a:p>
            <a:r>
              <a:rPr lang="ar-IQ" sz="4000" dirty="0" smtClean="0">
                <a:solidFill>
                  <a:srgbClr val="00B050"/>
                </a:solidFill>
                <a:cs typeface="PT Bold Heading" panose="02010400000000000000" pitchFamily="2" charset="-78"/>
              </a:rPr>
              <a:t>التعديل الاول لقانون المحكمة</a:t>
            </a:r>
            <a:endParaRPr lang="ar-IQ" sz="4000" dirty="0">
              <a:solidFill>
                <a:srgbClr val="00B050"/>
              </a:solidFill>
              <a:cs typeface="PT Bold Heading" panose="02010400000000000000" pitchFamily="2" charset="-78"/>
            </a:endParaRPr>
          </a:p>
        </p:txBody>
      </p:sp>
      <p:sp>
        <p:nvSpPr>
          <p:cNvPr id="4" name="عنصر نائب للنص 3"/>
          <p:cNvSpPr>
            <a:spLocks noGrp="1"/>
          </p:cNvSpPr>
          <p:nvPr>
            <p:ph type="body" sz="quarter" idx="14"/>
          </p:nvPr>
        </p:nvSpPr>
        <p:spPr/>
        <p:txBody>
          <a:bodyPr>
            <a:noAutofit/>
          </a:bodyPr>
          <a:lstStyle/>
          <a:p>
            <a:pPr algn="just" rtl="1"/>
            <a:r>
              <a:rPr lang="ar-IQ" sz="2400" dirty="0"/>
              <a:t>مادة -1- يلغى نص المادة (3 ) من قانون المحكمة الاتحادية العليا ويحل محله ما يأتي :</a:t>
            </a:r>
          </a:p>
          <a:p>
            <a:pPr algn="just" rtl="1"/>
            <a:r>
              <a:rPr lang="ar-IQ" sz="2400" dirty="0"/>
              <a:t>المادة 3- اولاً أ: تتكون المحكمة الاتحادية العليا من رئيس ونائب للرئيس وسبعة اعضاء اصليين، يتم اختيارهم من بين قضاة الصنف الاول المستمرين بالخدمة ممن </a:t>
            </a:r>
            <a:r>
              <a:rPr lang="ar-IQ" sz="2400" dirty="0" err="1"/>
              <a:t>لاتقل</a:t>
            </a:r>
            <a:r>
              <a:rPr lang="ar-IQ" sz="2400" dirty="0"/>
              <a:t> خدمتهم الفعلية في القضاء عن (15) خمس عشرة سنة.</a:t>
            </a:r>
          </a:p>
          <a:p>
            <a:pPr algn="just" rtl="1"/>
            <a:r>
              <a:rPr lang="ar-IQ" sz="2400" dirty="0"/>
              <a:t>ب- للمحكمة اربعة اعضاء احتياط غير متفرغين يتم اختيارهم من بين قضاة الصنف الاول المستمرين بالخدمة ممن </a:t>
            </a:r>
            <a:r>
              <a:rPr lang="ar-IQ" sz="2400" dirty="0" err="1"/>
              <a:t>لاتقل</a:t>
            </a:r>
            <a:r>
              <a:rPr lang="ar-IQ" sz="2400" dirty="0"/>
              <a:t> خدمتهم الفعلية في القضاء عن (15) خمس عشرة سنة</a:t>
            </a:r>
            <a:r>
              <a:rPr lang="ar-IQ" sz="2400" dirty="0" smtClean="0"/>
              <a:t>.</a:t>
            </a:r>
            <a:endParaRPr lang="ar-IQ" sz="2400"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3</a:t>
            </a:fld>
            <a:endParaRPr lang="en-US" dirty="0"/>
          </a:p>
        </p:txBody>
      </p:sp>
    </p:spTree>
    <p:extLst>
      <p:ext uri="{BB962C8B-B14F-4D97-AF65-F5344CB8AC3E}">
        <p14:creationId xmlns:p14="http://schemas.microsoft.com/office/powerpoint/2010/main" val="3029482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r>
              <a:rPr lang="en-US" smtClean="0"/>
              <a:t>2020-2021</a:t>
            </a:r>
            <a:endParaRPr lang="en-US" dirty="0"/>
          </a:p>
        </p:txBody>
      </p:sp>
      <p:sp>
        <p:nvSpPr>
          <p:cNvPr id="3" name="عنصر نائب للنص 2"/>
          <p:cNvSpPr>
            <a:spLocks noGrp="1"/>
          </p:cNvSpPr>
          <p:nvPr>
            <p:ph type="body" sz="quarter" idx="13"/>
          </p:nvPr>
        </p:nvSpPr>
        <p:spPr>
          <a:xfrm>
            <a:off x="509840" y="1012224"/>
            <a:ext cx="7739385" cy="1194854"/>
          </a:xfrm>
        </p:spPr>
        <p:txBody>
          <a:bodyPr>
            <a:normAutofit/>
          </a:bodyPr>
          <a:lstStyle/>
          <a:p>
            <a:r>
              <a:rPr lang="ar-IQ" sz="4000" b="1" dirty="0" smtClean="0">
                <a:solidFill>
                  <a:srgbClr val="0070C0"/>
                </a:solidFill>
                <a:cs typeface="PT Bold Heading" panose="02010400000000000000" pitchFamily="2" charset="-78"/>
              </a:rPr>
              <a:t>التعديل الاول لقانون المحكمة </a:t>
            </a:r>
            <a:endParaRPr lang="ar-IQ" sz="4000" b="1" dirty="0">
              <a:solidFill>
                <a:srgbClr val="0070C0"/>
              </a:solidFill>
              <a:cs typeface="PT Bold Heading" panose="02010400000000000000" pitchFamily="2" charset="-78"/>
            </a:endParaRPr>
          </a:p>
        </p:txBody>
      </p:sp>
      <p:sp>
        <p:nvSpPr>
          <p:cNvPr id="4" name="عنصر نائب للنص 3"/>
          <p:cNvSpPr>
            <a:spLocks noGrp="1"/>
          </p:cNvSpPr>
          <p:nvPr>
            <p:ph type="body" sz="quarter" idx="14"/>
          </p:nvPr>
        </p:nvSpPr>
        <p:spPr/>
        <p:txBody>
          <a:bodyPr>
            <a:noAutofit/>
          </a:bodyPr>
          <a:lstStyle/>
          <a:p>
            <a:pPr algn="just" rtl="1"/>
            <a:r>
              <a:rPr lang="ar-IQ" sz="2800" dirty="0"/>
              <a:t>ثانياً : يتولى رئيس مجلس القضاء الاعلى ورئيس المحكمة الاتحادية العليا ورئيس جهاز الادعاء العام ورئيس جهاز الاشراف القضائي ، اختيار رئيس المحكمة ونائبه والاعضاء من بين القضاة المرشحين مع تمثيل الاقاليم في تكوين المحكمة  وترفع اسماؤهم الى رئيس الجمهورية </a:t>
            </a:r>
            <a:r>
              <a:rPr lang="ar-IQ" sz="2800" dirty="0" err="1"/>
              <a:t>لاصدار</a:t>
            </a:r>
            <a:r>
              <a:rPr lang="ar-IQ" sz="2800" dirty="0"/>
              <a:t> المرسوم الجمهوري بالتعيين خلال مدة اقصاها  ( 15) خمسة عشر يوماً من تأريخ اختيارهم</a:t>
            </a:r>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4</a:t>
            </a:fld>
            <a:endParaRPr lang="en-US" dirty="0"/>
          </a:p>
        </p:txBody>
      </p:sp>
    </p:spTree>
    <p:extLst>
      <p:ext uri="{BB962C8B-B14F-4D97-AF65-F5344CB8AC3E}">
        <p14:creationId xmlns:p14="http://schemas.microsoft.com/office/powerpoint/2010/main" val="298176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r>
              <a:rPr lang="en-US" smtClean="0"/>
              <a:t>2020-2021</a:t>
            </a:r>
            <a:endParaRPr lang="en-US" dirty="0"/>
          </a:p>
        </p:txBody>
      </p:sp>
      <p:sp>
        <p:nvSpPr>
          <p:cNvPr id="3" name="عنصر نائب للنص 2"/>
          <p:cNvSpPr>
            <a:spLocks noGrp="1"/>
          </p:cNvSpPr>
          <p:nvPr>
            <p:ph type="body" sz="quarter" idx="13"/>
          </p:nvPr>
        </p:nvSpPr>
        <p:spPr>
          <a:xfrm>
            <a:off x="509840" y="3026554"/>
            <a:ext cx="7739385" cy="1194854"/>
          </a:xfrm>
        </p:spPr>
        <p:txBody>
          <a:bodyPr>
            <a:normAutofit fontScale="85000" lnSpcReduction="10000"/>
          </a:bodyPr>
          <a:lstStyle/>
          <a:p>
            <a:r>
              <a:rPr lang="ar-IQ" dirty="0" smtClean="0"/>
              <a:t>لشكرا لحسن إصغائكم</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5</a:t>
            </a:fld>
            <a:endParaRPr lang="en-US" dirty="0"/>
          </a:p>
        </p:txBody>
      </p:sp>
    </p:spTree>
    <p:extLst>
      <p:ext uri="{BB962C8B-B14F-4D97-AF65-F5344CB8AC3E}">
        <p14:creationId xmlns:p14="http://schemas.microsoft.com/office/powerpoint/2010/main" val="1711293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Austin</Template>
  <TotalTime>1323</TotalTime>
  <Words>289</Words>
  <Application>Microsoft Office PowerPoint</Application>
  <PresentationFormat>ملء الشاشة</PresentationFormat>
  <Paragraphs>25</Paragraphs>
  <Slides>5</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5</vt:i4>
      </vt:variant>
    </vt:vector>
  </HeadingPairs>
  <TitlesOfParts>
    <vt:vector size="12" baseType="lpstr">
      <vt:lpstr>Arial</vt:lpstr>
      <vt:lpstr>Calibri</vt:lpstr>
      <vt:lpstr>Century Gothic</vt:lpstr>
      <vt:lpstr>PT Bold Heading</vt:lpstr>
      <vt:lpstr>Tahoma</vt:lpstr>
      <vt:lpstr>Wingdings 2</vt:lpstr>
      <vt:lpstr>أوستن</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zahraa alkhawaja</dc:creator>
  <cp:lastModifiedBy>AL-AWWAL</cp:lastModifiedBy>
  <cp:revision>93</cp:revision>
  <dcterms:created xsi:type="dcterms:W3CDTF">2020-11-01T11:03:41Z</dcterms:created>
  <dcterms:modified xsi:type="dcterms:W3CDTF">2021-05-23T22:40:33Z</dcterms:modified>
</cp:coreProperties>
</file>