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8493E-A416-4559-81A9-A6AB6E209C4B}"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818F3-DC47-42C9-8282-D3CFF72BE676}" type="slidenum">
              <a:rPr lang="en-US" smtClean="0"/>
              <a:t>‹#›</a:t>
            </a:fld>
            <a:endParaRPr lang="en-US"/>
          </a:p>
        </p:txBody>
      </p:sp>
    </p:spTree>
    <p:extLst>
      <p:ext uri="{BB962C8B-B14F-4D97-AF65-F5344CB8AC3E}">
        <p14:creationId xmlns:p14="http://schemas.microsoft.com/office/powerpoint/2010/main" val="253094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8118C4F-D70F-43A9-B172-E7DF4ADE83E1}"/>
              </a:ext>
            </a:extLst>
          </p:cNvPr>
          <p:cNvGrpSpPr/>
          <p:nvPr userDrawn="1"/>
        </p:nvGrpSpPr>
        <p:grpSpPr>
          <a:xfrm>
            <a:off x="1509968" y="-1"/>
            <a:ext cx="2187726" cy="6763609"/>
            <a:chOff x="1875730" y="-1"/>
            <a:chExt cx="2187726" cy="6763609"/>
          </a:xfrm>
        </p:grpSpPr>
        <p:sp>
          <p:nvSpPr>
            <p:cNvPr id="36" name="Rectangle 35">
              <a:extLst>
                <a:ext uri="{FF2B5EF4-FFF2-40B4-BE49-F238E27FC236}">
                  <a16:creationId xmlns:a16="http://schemas.microsoft.com/office/drawing/2014/main" id="{0CBB9745-F03D-416B-AFDB-7292F58346FF}"/>
                </a:ext>
              </a:extLst>
            </p:cNvPr>
            <p:cNvSpPr/>
            <p:nvPr userDrawn="1"/>
          </p:nvSpPr>
          <p:spPr>
            <a:xfrm rot="5400000">
              <a:off x="-412212" y="2287941"/>
              <a:ext cx="6763609" cy="21877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صورة 1">
              <a:extLst>
                <a:ext uri="{FF2B5EF4-FFF2-40B4-BE49-F238E27FC236}">
                  <a16:creationId xmlns:a16="http://schemas.microsoft.com/office/drawing/2014/main" id="{B6D230B2-C001-416D-90D0-15E8322FCF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5730" y="2050130"/>
              <a:ext cx="2075653" cy="2139702"/>
            </a:xfrm>
            <a:prstGeom prst="rect">
              <a:avLst/>
            </a:prstGeom>
          </p:spPr>
        </p:pic>
      </p:gr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1080864" y="6221161"/>
            <a:ext cx="1111133"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1373739" y="6267091"/>
            <a:ext cx="545507"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0" y="6221160"/>
            <a:ext cx="1390115"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7050"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3" name="Text Placeholder 2">
            <a:extLst>
              <a:ext uri="{FF2B5EF4-FFF2-40B4-BE49-F238E27FC236}">
                <a16:creationId xmlns:a16="http://schemas.microsoft.com/office/drawing/2014/main" id="{FECF235D-501E-4D8C-B0C7-A7FBEFFEF1D7}"/>
              </a:ext>
            </a:extLst>
          </p:cNvPr>
          <p:cNvSpPr>
            <a:spLocks noGrp="1"/>
          </p:cNvSpPr>
          <p:nvPr>
            <p:ph type="body" sz="quarter" idx="13" hasCustomPrompt="1"/>
          </p:nvPr>
        </p:nvSpPr>
        <p:spPr>
          <a:xfrm>
            <a:off x="3817545" y="1887538"/>
            <a:ext cx="7936305" cy="1205782"/>
          </a:xfrm>
          <a:prstGeom prst="rect">
            <a:avLst/>
          </a:prstGeom>
        </p:spPr>
        <p:txBody>
          <a:bodyPr anchor="ctr"/>
          <a:lstStyle>
            <a:lvl1pPr marL="0" indent="0" algn="ctr">
              <a:buNone/>
              <a:defRPr sz="7200">
                <a:solidFill>
                  <a:schemeClr val="accent6">
                    <a:lumMod val="50000"/>
                  </a:schemeClr>
                </a:solidFill>
              </a:defRPr>
            </a:lvl1pPr>
          </a:lstStyle>
          <a:p>
            <a:pPr lvl="0"/>
            <a:r>
              <a:rPr lang="en-US" dirty="0"/>
              <a:t>Main Title</a:t>
            </a:r>
          </a:p>
        </p:txBody>
      </p:sp>
      <p:sp>
        <p:nvSpPr>
          <p:cNvPr id="16" name="Text Placeholder 2">
            <a:extLst>
              <a:ext uri="{FF2B5EF4-FFF2-40B4-BE49-F238E27FC236}">
                <a16:creationId xmlns:a16="http://schemas.microsoft.com/office/drawing/2014/main" id="{3431DDF7-EDFA-4A9B-A10A-40DC5103B763}"/>
              </a:ext>
            </a:extLst>
          </p:cNvPr>
          <p:cNvSpPr>
            <a:spLocks noGrp="1"/>
          </p:cNvSpPr>
          <p:nvPr>
            <p:ph type="body" sz="quarter" idx="14" hasCustomPrompt="1"/>
          </p:nvPr>
        </p:nvSpPr>
        <p:spPr>
          <a:xfrm>
            <a:off x="3817545" y="3258414"/>
            <a:ext cx="7936305" cy="1833363"/>
          </a:xfrm>
          <a:prstGeom prst="rect">
            <a:avLst/>
          </a:prstGeom>
        </p:spPr>
        <p:txBody>
          <a:bodyPr anchor="ctr"/>
          <a:lstStyle>
            <a:lvl1pPr marL="0" indent="0" algn="ctr" rtl="0">
              <a:buNone/>
              <a:defRPr sz="4800">
                <a:solidFill>
                  <a:schemeClr val="accent6">
                    <a:lumMod val="50000"/>
                  </a:schemeClr>
                </a:solidFill>
              </a:defRPr>
            </a:lvl1pPr>
          </a:lstStyle>
          <a:p>
            <a:pPr lvl="0"/>
            <a:r>
              <a:rPr lang="en-US" dirty="0" err="1"/>
              <a:t>SubTitle</a:t>
            </a:r>
            <a:endParaRPr lang="en-US" dirty="0"/>
          </a:p>
        </p:txBody>
      </p:sp>
    </p:spTree>
    <p:extLst>
      <p:ext uri="{BB962C8B-B14F-4D97-AF65-F5344CB8AC3E}">
        <p14:creationId xmlns:p14="http://schemas.microsoft.com/office/powerpoint/2010/main" val="1145108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BD37006-8F66-46A5-B35B-07BFFEC4D01C}"/>
              </a:ext>
            </a:extLst>
          </p:cNvPr>
          <p:cNvSpPr/>
          <p:nvPr userDrawn="1"/>
        </p:nvSpPr>
        <p:spPr>
          <a:xfrm>
            <a:off x="0" y="94391"/>
            <a:ext cx="12192000" cy="658376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854FF55-0AFA-4BB2-884C-4B009B46DE62}"/>
              </a:ext>
            </a:extLst>
          </p:cNvPr>
          <p:cNvSpPr/>
          <p:nvPr userDrawn="1"/>
        </p:nvSpPr>
        <p:spPr>
          <a:xfrm>
            <a:off x="0" y="6678151"/>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9E5346-3695-4602-97A3-0B8A9C80BF09}"/>
              </a:ext>
            </a:extLst>
          </p:cNvPr>
          <p:cNvSpPr/>
          <p:nvPr userDrawn="1"/>
        </p:nvSpPr>
        <p:spPr>
          <a:xfrm>
            <a:off x="0" y="873483"/>
            <a:ext cx="12192000" cy="5347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D2BD3CA-D5FA-4EEE-91F0-759E0773F6EE}"/>
              </a:ext>
            </a:extLst>
          </p:cNvPr>
          <p:cNvSpPr/>
          <p:nvPr userDrawn="1"/>
        </p:nvSpPr>
        <p:spPr>
          <a:xfrm>
            <a:off x="0" y="-70703"/>
            <a:ext cx="12192000" cy="179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Pentagon 39">
            <a:extLst>
              <a:ext uri="{FF2B5EF4-FFF2-40B4-BE49-F238E27FC236}">
                <a16:creationId xmlns:a16="http://schemas.microsoft.com/office/drawing/2014/main" id="{5DC1B17A-42E5-4827-B5BE-2670B557C295}"/>
              </a:ext>
            </a:extLst>
          </p:cNvPr>
          <p:cNvSpPr/>
          <p:nvPr userDrawn="1"/>
        </p:nvSpPr>
        <p:spPr>
          <a:xfrm flipH="1">
            <a:off x="11122428" y="6221161"/>
            <a:ext cx="106956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5">
            <a:extLst>
              <a:ext uri="{FF2B5EF4-FFF2-40B4-BE49-F238E27FC236}">
                <a16:creationId xmlns:a16="http://schemas.microsoft.com/office/drawing/2014/main" id="{41CCE111-59C4-4620-A682-7B71FC50DAC9}"/>
              </a:ext>
            </a:extLst>
          </p:cNvPr>
          <p:cNvSpPr>
            <a:spLocks noGrp="1"/>
          </p:cNvSpPr>
          <p:nvPr>
            <p:ph type="sldNum" sz="quarter" idx="12"/>
          </p:nvPr>
        </p:nvSpPr>
        <p:spPr>
          <a:xfrm>
            <a:off x="11504815" y="6267091"/>
            <a:ext cx="573865" cy="365125"/>
          </a:xfrm>
          <a:prstGeom prst="rect">
            <a:avLst/>
          </a:prstGeom>
        </p:spPr>
        <p:txBody>
          <a:bodyPr/>
          <a:lstStyle>
            <a:lvl1pPr>
              <a:defRPr>
                <a:solidFill>
                  <a:srgbClr val="3F5378"/>
                </a:solidFill>
              </a:defRPr>
            </a:lvl1pPr>
          </a:lstStyle>
          <a:p>
            <a:fld id="{A0EDFBC5-9E83-48A9-A20F-CEAD086DBFA3}" type="slidenum">
              <a:rPr lang="en-US" smtClean="0"/>
              <a:pPr/>
              <a:t>‹#›</a:t>
            </a:fld>
            <a:endParaRPr lang="en-US" dirty="0"/>
          </a:p>
        </p:txBody>
      </p:sp>
      <p:sp>
        <p:nvSpPr>
          <p:cNvPr id="46" name="Arrow: Pentagon 45">
            <a:extLst>
              <a:ext uri="{FF2B5EF4-FFF2-40B4-BE49-F238E27FC236}">
                <a16:creationId xmlns:a16="http://schemas.microsoft.com/office/drawing/2014/main" id="{8244B392-AC48-4B2D-BF49-8459840DE26F}"/>
              </a:ext>
            </a:extLst>
          </p:cNvPr>
          <p:cNvSpPr/>
          <p:nvPr userDrawn="1"/>
        </p:nvSpPr>
        <p:spPr>
          <a:xfrm rot="10800000" flipH="1">
            <a:off x="272754" y="6221603"/>
            <a:ext cx="1465179" cy="456988"/>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ate Placeholder 3">
            <a:extLst>
              <a:ext uri="{FF2B5EF4-FFF2-40B4-BE49-F238E27FC236}">
                <a16:creationId xmlns:a16="http://schemas.microsoft.com/office/drawing/2014/main" id="{D801F2CC-04D6-48E5-9020-23F53EF72809}"/>
              </a:ext>
            </a:extLst>
          </p:cNvPr>
          <p:cNvSpPr>
            <a:spLocks noGrp="1"/>
          </p:cNvSpPr>
          <p:nvPr>
            <p:ph type="dt" sz="half" idx="10"/>
          </p:nvPr>
        </p:nvSpPr>
        <p:spPr>
          <a:xfrm>
            <a:off x="371673" y="6267091"/>
            <a:ext cx="1200599" cy="365125"/>
          </a:xfrm>
          <a:prstGeom prst="rect">
            <a:avLst/>
          </a:prstGeom>
          <a:ln>
            <a:noFill/>
          </a:ln>
        </p:spPr>
        <p:txBody>
          <a:bodyPr/>
          <a:lstStyle>
            <a:lvl1pPr>
              <a:defRPr>
                <a:solidFill>
                  <a:srgbClr val="3F5378"/>
                </a:solidFill>
              </a:defRPr>
            </a:lvl1pPr>
          </a:lstStyle>
          <a:p>
            <a:r>
              <a:rPr lang="en-US" dirty="0"/>
              <a:t>2020-2021</a:t>
            </a:r>
          </a:p>
        </p:txBody>
      </p:sp>
      <p:sp>
        <p:nvSpPr>
          <p:cNvPr id="14" name="Google Shape;79;p5">
            <a:extLst>
              <a:ext uri="{FF2B5EF4-FFF2-40B4-BE49-F238E27FC236}">
                <a16:creationId xmlns:a16="http://schemas.microsoft.com/office/drawing/2014/main" id="{5668860F-19A7-4440-A20F-147FDD68D328}"/>
              </a:ext>
            </a:extLst>
          </p:cNvPr>
          <p:cNvSpPr txBox="1">
            <a:spLocks noGrp="1"/>
          </p:cNvSpPr>
          <p:nvPr>
            <p:ph type="body" idx="1" hasCustomPrompt="1"/>
          </p:nvPr>
        </p:nvSpPr>
        <p:spPr>
          <a:xfrm>
            <a:off x="529205" y="1006453"/>
            <a:ext cx="11549475" cy="5080789"/>
          </a:xfrm>
          <a:prstGeom prst="rect">
            <a:avLst/>
          </a:prstGeom>
        </p:spPr>
        <p:txBody>
          <a:bodyPr spcFirstLastPara="1" wrap="square" lIns="91425" tIns="91425" rIns="91425" bIns="91425" anchor="ctr" anchorCtr="0"/>
          <a:lstStyle>
            <a:lvl1pPr marL="76200" lvl="0" indent="0" algn="l">
              <a:spcBef>
                <a:spcPts val="600"/>
              </a:spcBef>
              <a:spcAft>
                <a:spcPts val="0"/>
              </a:spcAft>
              <a:buSzPts val="2400"/>
              <a:buNone/>
              <a:defRPr>
                <a:solidFill>
                  <a:srgbClr val="3F5378"/>
                </a:solidFill>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r>
              <a:rPr lang="en-US" b="1" dirty="0"/>
              <a:t>Details</a:t>
            </a:r>
            <a:endParaRPr lang="ar-SA" b="1" dirty="0"/>
          </a:p>
        </p:txBody>
      </p:sp>
      <p:grpSp>
        <p:nvGrpSpPr>
          <p:cNvPr id="15" name="Group 14">
            <a:extLst>
              <a:ext uri="{FF2B5EF4-FFF2-40B4-BE49-F238E27FC236}">
                <a16:creationId xmlns:a16="http://schemas.microsoft.com/office/drawing/2014/main" id="{66B8A655-DD86-4892-BF52-16BCF5CF8635}"/>
              </a:ext>
            </a:extLst>
          </p:cNvPr>
          <p:cNvGrpSpPr/>
          <p:nvPr userDrawn="1"/>
        </p:nvGrpSpPr>
        <p:grpSpPr>
          <a:xfrm>
            <a:off x="1806341" y="6265210"/>
            <a:ext cx="2557587" cy="380661"/>
            <a:chOff x="2786710" y="4680483"/>
            <a:chExt cx="2557587" cy="383285"/>
          </a:xfrm>
        </p:grpSpPr>
        <p:pic>
          <p:nvPicPr>
            <p:cNvPr id="16" name="Picture 15">
              <a:extLst>
                <a:ext uri="{FF2B5EF4-FFF2-40B4-BE49-F238E27FC236}">
                  <a16:creationId xmlns:a16="http://schemas.microsoft.com/office/drawing/2014/main" id="{487DF495-839D-4469-A05A-62B06DF5E663}"/>
                </a:ext>
              </a:extLst>
            </p:cNvPr>
            <p:cNvPicPr>
              <a:picLocks noChangeAspect="1"/>
            </p:cNvPicPr>
            <p:nvPr userDrawn="1"/>
          </p:nvPicPr>
          <p:blipFill>
            <a:blip r:embed="rId2">
              <a:duotone>
                <a:schemeClr val="accent5">
                  <a:shade val="45000"/>
                  <a:satMod val="135000"/>
                </a:schemeClr>
                <a:prstClr val="white"/>
              </a:duotone>
            </a:blip>
            <a:stretch>
              <a:fillRect/>
            </a:stretch>
          </p:blipFill>
          <p:spPr>
            <a:xfrm>
              <a:off x="2786710" y="4680483"/>
              <a:ext cx="383285" cy="383285"/>
            </a:xfrm>
            <a:prstGeom prst="rect">
              <a:avLst/>
            </a:prstGeom>
          </p:spPr>
        </p:pic>
        <p:grpSp>
          <p:nvGrpSpPr>
            <p:cNvPr id="18" name="Group 17">
              <a:extLst>
                <a:ext uri="{FF2B5EF4-FFF2-40B4-BE49-F238E27FC236}">
                  <a16:creationId xmlns:a16="http://schemas.microsoft.com/office/drawing/2014/main" id="{FFAC5E4D-8A74-4B7A-BC54-8C3B3FDC97E6}"/>
                </a:ext>
              </a:extLst>
            </p:cNvPr>
            <p:cNvGrpSpPr/>
            <p:nvPr userDrawn="1"/>
          </p:nvGrpSpPr>
          <p:grpSpPr>
            <a:xfrm>
              <a:off x="3169389" y="4741323"/>
              <a:ext cx="2174908" cy="263413"/>
              <a:chOff x="6463381" y="4741323"/>
              <a:chExt cx="2174908" cy="263413"/>
            </a:xfrm>
          </p:grpSpPr>
          <p:sp>
            <p:nvSpPr>
              <p:cNvPr id="19" name="TextBox 18">
                <a:extLst>
                  <a:ext uri="{FF2B5EF4-FFF2-40B4-BE49-F238E27FC236}">
                    <a16:creationId xmlns:a16="http://schemas.microsoft.com/office/drawing/2014/main" id="{8400AE3C-6492-4126-84CA-9B14F862593C}"/>
                  </a:ext>
                </a:extLst>
              </p:cNvPr>
              <p:cNvSpPr txBox="1"/>
              <p:nvPr userDrawn="1"/>
            </p:nvSpPr>
            <p:spPr>
              <a:xfrm>
                <a:off x="6463381" y="4741323"/>
                <a:ext cx="2174908"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Email :</a:t>
                </a:r>
                <a:r>
                  <a:rPr lang="en-US" sz="1100" dirty="0">
                    <a:solidFill>
                      <a:schemeClr val="bg1"/>
                    </a:solidFill>
                  </a:rPr>
                  <a:t>info@alkafeel.edu.iq</a:t>
                </a:r>
              </a:p>
            </p:txBody>
          </p:sp>
          <p:sp>
            <p:nvSpPr>
              <p:cNvPr id="20" name="TextBox 19">
                <a:extLst>
                  <a:ext uri="{FF2B5EF4-FFF2-40B4-BE49-F238E27FC236}">
                    <a16:creationId xmlns:a16="http://schemas.microsoft.com/office/drawing/2014/main" id="{2B158153-F695-4B33-8642-1A0EAFE058EB}"/>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grpSp>
        <p:nvGrpSpPr>
          <p:cNvPr id="21" name="Group 20">
            <a:extLst>
              <a:ext uri="{FF2B5EF4-FFF2-40B4-BE49-F238E27FC236}">
                <a16:creationId xmlns:a16="http://schemas.microsoft.com/office/drawing/2014/main" id="{09B456AB-22B2-4FA9-809A-639D9B5FCF70}"/>
              </a:ext>
            </a:extLst>
          </p:cNvPr>
          <p:cNvGrpSpPr/>
          <p:nvPr userDrawn="1"/>
        </p:nvGrpSpPr>
        <p:grpSpPr>
          <a:xfrm>
            <a:off x="3801101" y="6183529"/>
            <a:ext cx="2804336" cy="527788"/>
            <a:chOff x="2276499" y="3408302"/>
            <a:chExt cx="2804336" cy="527788"/>
          </a:xfrm>
        </p:grpSpPr>
        <p:pic>
          <p:nvPicPr>
            <p:cNvPr id="22" name="Picture 21">
              <a:extLst>
                <a:ext uri="{FF2B5EF4-FFF2-40B4-BE49-F238E27FC236}">
                  <a16:creationId xmlns:a16="http://schemas.microsoft.com/office/drawing/2014/main" id="{80EAE3E0-44D0-46B2-937B-EAEE4C7E467C}"/>
                </a:ext>
              </a:extLst>
            </p:cNvPr>
            <p:cNvPicPr>
              <a:picLocks noChangeAspect="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2276499" y="3408302"/>
              <a:ext cx="735959" cy="527788"/>
            </a:xfrm>
            <a:prstGeom prst="rect">
              <a:avLst/>
            </a:prstGeom>
          </p:spPr>
        </p:pic>
        <p:grpSp>
          <p:nvGrpSpPr>
            <p:cNvPr id="23" name="Group 22">
              <a:extLst>
                <a:ext uri="{FF2B5EF4-FFF2-40B4-BE49-F238E27FC236}">
                  <a16:creationId xmlns:a16="http://schemas.microsoft.com/office/drawing/2014/main" id="{354112FD-5A25-4014-B4FD-C7F661F6110A}"/>
                </a:ext>
              </a:extLst>
            </p:cNvPr>
            <p:cNvGrpSpPr/>
            <p:nvPr userDrawn="1"/>
          </p:nvGrpSpPr>
          <p:grpSpPr>
            <a:xfrm>
              <a:off x="2845992" y="3568276"/>
              <a:ext cx="2234843" cy="261610"/>
              <a:chOff x="6538000" y="4741322"/>
              <a:chExt cx="2234843" cy="263413"/>
            </a:xfrm>
          </p:grpSpPr>
          <p:sp>
            <p:nvSpPr>
              <p:cNvPr id="24" name="TextBox 23">
                <a:extLst>
                  <a:ext uri="{FF2B5EF4-FFF2-40B4-BE49-F238E27FC236}">
                    <a16:creationId xmlns:a16="http://schemas.microsoft.com/office/drawing/2014/main" id="{38EB65AC-D5FB-4AB4-8C39-80DBEDDEF7A8}"/>
                  </a:ext>
                </a:extLst>
              </p:cNvPr>
              <p:cNvSpPr txBox="1"/>
              <p:nvPr userDrawn="1"/>
            </p:nvSpPr>
            <p:spPr>
              <a:xfrm>
                <a:off x="6538000" y="4741322"/>
                <a:ext cx="2234843" cy="2634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chemeClr val="bg1"/>
                    </a:solidFill>
                    <a:latin typeface="Arial"/>
                    <a:ea typeface="Segoe UI Black" panose="020B0A02040204020203" pitchFamily="34" charset="0"/>
                    <a:cs typeface="Arial"/>
                    <a:sym typeface="Arial"/>
                  </a:rPr>
                  <a:t>Website :</a:t>
                </a:r>
                <a:r>
                  <a:rPr lang="en-US" sz="1100" dirty="0">
                    <a:solidFill>
                      <a:schemeClr val="bg1"/>
                    </a:solidFill>
                  </a:rPr>
                  <a:t>http://Alkafeel.edu.iq</a:t>
                </a:r>
              </a:p>
            </p:txBody>
          </p:sp>
          <p:sp>
            <p:nvSpPr>
              <p:cNvPr id="25" name="TextBox 24">
                <a:extLst>
                  <a:ext uri="{FF2B5EF4-FFF2-40B4-BE49-F238E27FC236}">
                    <a16:creationId xmlns:a16="http://schemas.microsoft.com/office/drawing/2014/main" id="{3677BC36-AB45-4868-BDB7-56C8683913A3}"/>
                  </a:ext>
                </a:extLst>
              </p:cNvPr>
              <p:cNvSpPr txBox="1"/>
              <p:nvPr userDrawn="1"/>
            </p:nvSpPr>
            <p:spPr>
              <a:xfrm>
                <a:off x="7770810" y="4741323"/>
                <a:ext cx="867479" cy="261610"/>
              </a:xfrm>
              <a:prstGeom prst="rect">
                <a:avLst/>
              </a:prstGeom>
              <a:noFill/>
            </p:spPr>
            <p:txBody>
              <a:bodyPr wrap="square" rtlCol="0">
                <a:spAutoFit/>
              </a:bodyPr>
              <a:lstStyle/>
              <a:p>
                <a:pPr marR="0" algn="r" rtl="0">
                  <a:lnSpc>
                    <a:spcPct val="100000"/>
                  </a:lnSpc>
                  <a:spcBef>
                    <a:spcPts val="0"/>
                  </a:spcBef>
                  <a:spcAft>
                    <a:spcPts val="0"/>
                  </a:spcAft>
                  <a:buClr>
                    <a:srgbClr val="000000"/>
                  </a:buClr>
                  <a:buFont typeface="Arial"/>
                </a:pPr>
                <a:endParaRPr lang="en-US" sz="1100" b="0" i="0" u="none" strike="noStrike" cap="none" dirty="0">
                  <a:solidFill>
                    <a:srgbClr val="002060"/>
                  </a:solidFill>
                  <a:latin typeface="+mn-lt"/>
                  <a:ea typeface="Segoe UI Black" panose="020B0A02040204020203" pitchFamily="34" charset="0"/>
                  <a:cs typeface="+mn-cs"/>
                  <a:sym typeface="Arial"/>
                </a:endParaRPr>
              </a:p>
            </p:txBody>
          </p:sp>
        </p:grpSp>
      </p:grpSp>
      <p:sp>
        <p:nvSpPr>
          <p:cNvPr id="27" name="Arrow: Pentagon 26">
            <a:extLst>
              <a:ext uri="{FF2B5EF4-FFF2-40B4-BE49-F238E27FC236}">
                <a16:creationId xmlns:a16="http://schemas.microsoft.com/office/drawing/2014/main" id="{DB1419E4-4C95-4933-9088-533031767AEC}"/>
              </a:ext>
            </a:extLst>
          </p:cNvPr>
          <p:cNvSpPr/>
          <p:nvPr userDrawn="1"/>
        </p:nvSpPr>
        <p:spPr>
          <a:xfrm flipH="1">
            <a:off x="10801883" y="94392"/>
            <a:ext cx="1390116" cy="77909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صورة 1">
            <a:extLst>
              <a:ext uri="{FF2B5EF4-FFF2-40B4-BE49-F238E27FC236}">
                <a16:creationId xmlns:a16="http://schemas.microsoft.com/office/drawing/2014/main" id="{BF5E8E17-3DFA-41DB-B46D-F4A5C3C3DB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8302" y="98779"/>
            <a:ext cx="719257" cy="741451"/>
          </a:xfrm>
          <a:prstGeom prst="rect">
            <a:avLst/>
          </a:prstGeom>
        </p:spPr>
      </p:pic>
      <p:sp>
        <p:nvSpPr>
          <p:cNvPr id="30" name="Google Shape;78;p5">
            <a:extLst>
              <a:ext uri="{FF2B5EF4-FFF2-40B4-BE49-F238E27FC236}">
                <a16:creationId xmlns:a16="http://schemas.microsoft.com/office/drawing/2014/main" id="{D42B2945-53BD-4C9A-802F-AC330CBF3A7D}"/>
              </a:ext>
            </a:extLst>
          </p:cNvPr>
          <p:cNvSpPr txBox="1">
            <a:spLocks noGrp="1"/>
          </p:cNvSpPr>
          <p:nvPr>
            <p:ph type="title" hasCustomPrompt="1"/>
          </p:nvPr>
        </p:nvSpPr>
        <p:spPr>
          <a:xfrm>
            <a:off x="1229067" y="305901"/>
            <a:ext cx="9407628" cy="406736"/>
          </a:xfrm>
          <a:prstGeom prst="rect">
            <a:avLst/>
          </a:prstGeom>
        </p:spPr>
        <p:txBody>
          <a:bodyPr spcFirstLastPara="1" wrap="square" lIns="91425" tIns="91425" rIns="91425" bIns="91425" anchor="ctr" anchorCtr="0"/>
          <a:lstStyle>
            <a:lvl1pPr lvl="0" algn="l">
              <a:spcBef>
                <a:spcPts val="0"/>
              </a:spcBef>
              <a:spcAft>
                <a:spcPts val="0"/>
              </a:spcAft>
              <a:buSzPts val="2000"/>
              <a:buNone/>
              <a:defRPr sz="1800" b="0" i="0" u="none" strike="noStrike" cap="none" dirty="0">
                <a:solidFill>
                  <a:schemeClr val="bg1"/>
                </a:solidFill>
                <a:latin typeface="+mn-lt"/>
                <a:ea typeface="Segoe UI Black" panose="020B0A02040204020203" pitchFamily="34" charset="0"/>
                <a:cs typeface="+mn-cs"/>
                <a:sym typeface="Aria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dirty="0"/>
              <a:t>Title</a:t>
            </a:r>
            <a:endParaRPr dirty="0"/>
          </a:p>
        </p:txBody>
      </p:sp>
      <p:sp>
        <p:nvSpPr>
          <p:cNvPr id="31" name="Arrow: Pentagon 30">
            <a:extLst>
              <a:ext uri="{FF2B5EF4-FFF2-40B4-BE49-F238E27FC236}">
                <a16:creationId xmlns:a16="http://schemas.microsoft.com/office/drawing/2014/main" id="{CF8ACE1E-B011-4A84-8C6B-EC5A84BCC96C}"/>
              </a:ext>
            </a:extLst>
          </p:cNvPr>
          <p:cNvSpPr/>
          <p:nvPr userDrawn="1"/>
        </p:nvSpPr>
        <p:spPr>
          <a:xfrm rot="10800000" flipH="1">
            <a:off x="342004" y="108551"/>
            <a:ext cx="833653" cy="764932"/>
          </a:xfrm>
          <a:prstGeom prst="homePlat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239;p16">
            <a:extLst>
              <a:ext uri="{FF2B5EF4-FFF2-40B4-BE49-F238E27FC236}">
                <a16:creationId xmlns:a16="http://schemas.microsoft.com/office/drawing/2014/main" id="{51093C29-0B93-4657-AED3-FDF929FB8F78}"/>
              </a:ext>
            </a:extLst>
          </p:cNvPr>
          <p:cNvGrpSpPr/>
          <p:nvPr userDrawn="1"/>
        </p:nvGrpSpPr>
        <p:grpSpPr>
          <a:xfrm flipH="1">
            <a:off x="475796" y="305901"/>
            <a:ext cx="347472" cy="288032"/>
            <a:chOff x="2594050" y="1631825"/>
            <a:chExt cx="439625" cy="439625"/>
          </a:xfrm>
          <a:solidFill>
            <a:schemeClr val="accent5">
              <a:lumMod val="20000"/>
              <a:lumOff val="80000"/>
            </a:schemeClr>
          </a:solidFill>
        </p:grpSpPr>
        <p:sp>
          <p:nvSpPr>
            <p:cNvPr id="33" name="Google Shape;240;p16">
              <a:extLst>
                <a:ext uri="{FF2B5EF4-FFF2-40B4-BE49-F238E27FC236}">
                  <a16:creationId xmlns:a16="http://schemas.microsoft.com/office/drawing/2014/main" id="{D741DFC4-3093-494D-888D-CB021DB886F6}"/>
                </a:ext>
              </a:extLst>
            </p:cNvPr>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34" name="Google Shape;241;p16">
              <a:extLst>
                <a:ext uri="{FF2B5EF4-FFF2-40B4-BE49-F238E27FC236}">
                  <a16:creationId xmlns:a16="http://schemas.microsoft.com/office/drawing/2014/main" id="{67B83C70-8ECE-4716-943D-2F22333E5466}"/>
                </a:ext>
              </a:extLst>
            </p:cNvPr>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2" name="Google Shape;242;p16">
              <a:extLst>
                <a:ext uri="{FF2B5EF4-FFF2-40B4-BE49-F238E27FC236}">
                  <a16:creationId xmlns:a16="http://schemas.microsoft.com/office/drawing/2014/main" id="{78DD374C-E66A-42D5-A2FE-A69BE7181EC7}"/>
                </a:ext>
              </a:extLst>
            </p:cNvPr>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sp>
          <p:nvSpPr>
            <p:cNvPr id="43" name="Google Shape;243;p16">
              <a:extLst>
                <a:ext uri="{FF2B5EF4-FFF2-40B4-BE49-F238E27FC236}">
                  <a16:creationId xmlns:a16="http://schemas.microsoft.com/office/drawing/2014/main" id="{C9117AA7-AA5F-4621-A3D9-FA22B13E47E5}"/>
                </a:ext>
              </a:extLst>
            </p:cNvPr>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F5378"/>
                </a:solidFill>
              </a:endParaRPr>
            </a:p>
          </p:txBody>
        </p:sp>
      </p:grpSp>
      <p:sp>
        <p:nvSpPr>
          <p:cNvPr id="2" name="Rectangle 1">
            <a:extLst>
              <a:ext uri="{FF2B5EF4-FFF2-40B4-BE49-F238E27FC236}">
                <a16:creationId xmlns:a16="http://schemas.microsoft.com/office/drawing/2014/main" id="{B48B2958-B7A7-489A-B909-03A008329EB1}"/>
              </a:ext>
            </a:extLst>
          </p:cNvPr>
          <p:cNvSpPr/>
          <p:nvPr userDrawn="1"/>
        </p:nvSpPr>
        <p:spPr>
          <a:xfrm rot="5400000">
            <a:off x="-3375944" y="3305240"/>
            <a:ext cx="6928704" cy="1768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6C16464-CFF8-4E34-B354-25BDA408DB5C}"/>
              </a:ext>
            </a:extLst>
          </p:cNvPr>
          <p:cNvSpPr/>
          <p:nvPr userDrawn="1"/>
        </p:nvSpPr>
        <p:spPr>
          <a:xfrm rot="5400000">
            <a:off x="-3207849" y="3308147"/>
            <a:ext cx="6928704" cy="17100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987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803257"/>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B972B1-420B-4A4F-9373-E84E27CD2BC6}"/>
              </a:ext>
            </a:extLst>
          </p:cNvPr>
          <p:cNvSpPr>
            <a:spLocks noGrp="1"/>
          </p:cNvSpPr>
          <p:nvPr>
            <p:ph type="sldNum" sz="quarter" idx="12"/>
          </p:nvPr>
        </p:nvSpPr>
        <p:spPr/>
        <p:txBody>
          <a:bodyPr/>
          <a:lstStyle/>
          <a:p>
            <a:fld id="{A0EDFBC5-9E83-48A9-A20F-CEAD086DBFA3}" type="slidenum">
              <a:rPr lang="en-US" smtClean="0"/>
              <a:pPr/>
              <a:t>1</a:t>
            </a:fld>
            <a:endParaRPr lang="en-US" dirty="0"/>
          </a:p>
        </p:txBody>
      </p:sp>
      <p:sp>
        <p:nvSpPr>
          <p:cNvPr id="3" name="Date Placeholder 2">
            <a:extLst>
              <a:ext uri="{FF2B5EF4-FFF2-40B4-BE49-F238E27FC236}">
                <a16:creationId xmlns:a16="http://schemas.microsoft.com/office/drawing/2014/main" id="{95E99231-218E-4D9C-A664-891DA558121B}"/>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2C005FF5-217A-42DF-AFBD-C4B44C5DC6AE}"/>
              </a:ext>
            </a:extLst>
          </p:cNvPr>
          <p:cNvSpPr>
            <a:spLocks noGrp="1"/>
          </p:cNvSpPr>
          <p:nvPr>
            <p:ph type="body" sz="quarter" idx="13"/>
          </p:nvPr>
        </p:nvSpPr>
        <p:spPr/>
        <p:txBody>
          <a:bodyPr/>
          <a:lstStyle/>
          <a:p>
            <a:r>
              <a:rPr lang="en-US" dirty="0"/>
              <a:t>Diet in type II diabetes</a:t>
            </a:r>
          </a:p>
        </p:txBody>
      </p:sp>
      <p:sp>
        <p:nvSpPr>
          <p:cNvPr id="5" name="Text Placeholder 4">
            <a:extLst>
              <a:ext uri="{FF2B5EF4-FFF2-40B4-BE49-F238E27FC236}">
                <a16:creationId xmlns:a16="http://schemas.microsoft.com/office/drawing/2014/main" id="{1B1146AE-C1F7-4358-9551-D5F2305D854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384617166"/>
      </p:ext>
    </p:extLst>
  </p:cSld>
  <p:clrMapOvr>
    <a:masterClrMapping/>
  </p:clrMapOvr>
  <mc:AlternateContent xmlns:mc="http://schemas.openxmlformats.org/markup-compatibility/2006">
    <mc:Choice xmlns:p14="http://schemas.microsoft.com/office/powerpoint/2010/main" Requires="p14">
      <p:transition spd="slow" p14:dur="3400" advTm="3000">
        <p14:reveal/>
      </p:transition>
    </mc:Choice>
    <mc:Fallback>
      <p:transition spd="slow"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67ADF7-6F85-4B78-B194-6E5E345EAC10}"/>
              </a:ext>
            </a:extLst>
          </p:cNvPr>
          <p:cNvSpPr>
            <a:spLocks noGrp="1"/>
          </p:cNvSpPr>
          <p:nvPr>
            <p:ph type="sldNum" sz="quarter" idx="12"/>
          </p:nvPr>
        </p:nvSpPr>
        <p:spPr/>
        <p:txBody>
          <a:bodyPr/>
          <a:lstStyle/>
          <a:p>
            <a:fld id="{A0EDFBC5-9E83-48A9-A20F-CEAD086DBFA3}" type="slidenum">
              <a:rPr lang="en-US" smtClean="0"/>
              <a:pPr/>
              <a:t>10</a:t>
            </a:fld>
            <a:endParaRPr lang="en-US" dirty="0"/>
          </a:p>
        </p:txBody>
      </p:sp>
      <p:sp>
        <p:nvSpPr>
          <p:cNvPr id="3" name="Date Placeholder 2">
            <a:extLst>
              <a:ext uri="{FF2B5EF4-FFF2-40B4-BE49-F238E27FC236}">
                <a16:creationId xmlns:a16="http://schemas.microsoft.com/office/drawing/2014/main" id="{A7B0CEF9-E525-4BCE-B36C-3317B4913FA1}"/>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0CB20A7A-A142-4BB4-8194-5E83367647CA}"/>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319FDACA-E9C4-4120-8D51-BE9F580AC366}"/>
              </a:ext>
            </a:extLst>
          </p:cNvPr>
          <p:cNvSpPr>
            <a:spLocks noGrp="1"/>
          </p:cNvSpPr>
          <p:nvPr>
            <p:ph type="title"/>
          </p:nvPr>
        </p:nvSpPr>
        <p:spPr/>
        <p:txBody>
          <a:bodyPr/>
          <a:lstStyle/>
          <a:p>
            <a:pPr algn="r" rtl="1"/>
            <a:r>
              <a:rPr lang="ar-IQ" dirty="0"/>
              <a:t>اعراض مقاومه الانسولين</a:t>
            </a:r>
            <a:endParaRPr lang="en-US" dirty="0"/>
          </a:p>
        </p:txBody>
      </p:sp>
      <p:pic>
        <p:nvPicPr>
          <p:cNvPr id="7" name="Picture 6">
            <a:extLst>
              <a:ext uri="{FF2B5EF4-FFF2-40B4-BE49-F238E27FC236}">
                <a16:creationId xmlns:a16="http://schemas.microsoft.com/office/drawing/2014/main" id="{5D0305F5-D18D-46D2-B926-43E665754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061" y="1006453"/>
            <a:ext cx="8998226" cy="5260637"/>
          </a:xfrm>
          <a:prstGeom prst="rect">
            <a:avLst/>
          </a:prstGeom>
        </p:spPr>
      </p:pic>
    </p:spTree>
    <p:extLst>
      <p:ext uri="{BB962C8B-B14F-4D97-AF65-F5344CB8AC3E}">
        <p14:creationId xmlns:p14="http://schemas.microsoft.com/office/powerpoint/2010/main" val="426497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FE3D0-BE6E-4C64-B13D-B7B25EA0FA1D}"/>
              </a:ext>
            </a:extLst>
          </p:cNvPr>
          <p:cNvSpPr>
            <a:spLocks noGrp="1"/>
          </p:cNvSpPr>
          <p:nvPr>
            <p:ph type="sldNum" sz="quarter" idx="12"/>
          </p:nvPr>
        </p:nvSpPr>
        <p:spPr/>
        <p:txBody>
          <a:bodyPr/>
          <a:lstStyle/>
          <a:p>
            <a:fld id="{A0EDFBC5-9E83-48A9-A20F-CEAD086DBFA3}" type="slidenum">
              <a:rPr lang="en-US" smtClean="0"/>
              <a:pPr/>
              <a:t>11</a:t>
            </a:fld>
            <a:endParaRPr lang="en-US" dirty="0"/>
          </a:p>
        </p:txBody>
      </p:sp>
      <p:sp>
        <p:nvSpPr>
          <p:cNvPr id="3" name="Date Placeholder 2">
            <a:extLst>
              <a:ext uri="{FF2B5EF4-FFF2-40B4-BE49-F238E27FC236}">
                <a16:creationId xmlns:a16="http://schemas.microsoft.com/office/drawing/2014/main" id="{AE1C8656-35E6-4061-B247-2F62923E471B}"/>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0058A363-0438-475A-967A-BE4AF9C44F2B}"/>
              </a:ext>
            </a:extLst>
          </p:cNvPr>
          <p:cNvSpPr>
            <a:spLocks noGrp="1"/>
          </p:cNvSpPr>
          <p:nvPr>
            <p:ph type="body" idx="1"/>
          </p:nvPr>
        </p:nvSpPr>
        <p:spPr/>
        <p:txBody>
          <a:bodyPr/>
          <a:lstStyle/>
          <a:p>
            <a:pPr algn="just" rtl="1"/>
            <a:r>
              <a:rPr lang="ar-IQ" dirty="0"/>
              <a:t>اذا نجحنا في خفض الانسولين لادنى تركيز نكون بذلك قد ضمنا افراز هورمون النمو بتراكيز عاليه لتنشيط الايض داخل الجسم وزيادة حرق الدهون ومحاربة السمنه التي لها دور كبير في مقاومة الانسولين </a:t>
            </a:r>
            <a:endParaRPr lang="en-US" dirty="0"/>
          </a:p>
          <a:p>
            <a:pPr algn="just" rtl="1"/>
            <a:endParaRPr lang="en-US" dirty="0"/>
          </a:p>
          <a:p>
            <a:pPr algn="just" rtl="1"/>
            <a:endParaRPr lang="en-US" dirty="0"/>
          </a:p>
          <a:p>
            <a:pPr algn="just" rtl="1"/>
            <a:endParaRPr lang="en-US" dirty="0"/>
          </a:p>
          <a:p>
            <a:pPr algn="just" rtl="1"/>
            <a:endParaRPr lang="en-US" dirty="0"/>
          </a:p>
          <a:p>
            <a:pPr algn="just" rtl="1"/>
            <a:endParaRPr lang="en-US" dirty="0"/>
          </a:p>
          <a:p>
            <a:pPr algn="just" rtl="1"/>
            <a:endParaRPr lang="en-US" dirty="0"/>
          </a:p>
          <a:p>
            <a:pPr algn="just" rtl="1"/>
            <a:endParaRPr lang="en-US" dirty="0"/>
          </a:p>
          <a:p>
            <a:pPr algn="just" rtl="1"/>
            <a:endParaRPr lang="en-US" dirty="0"/>
          </a:p>
        </p:txBody>
      </p:sp>
      <p:sp>
        <p:nvSpPr>
          <p:cNvPr id="5" name="Title 4">
            <a:extLst>
              <a:ext uri="{FF2B5EF4-FFF2-40B4-BE49-F238E27FC236}">
                <a16:creationId xmlns:a16="http://schemas.microsoft.com/office/drawing/2014/main" id="{9F90FFAC-0AF1-4B02-811E-F3A6F6816AB6}"/>
              </a:ext>
            </a:extLst>
          </p:cNvPr>
          <p:cNvSpPr>
            <a:spLocks noGrp="1"/>
          </p:cNvSpPr>
          <p:nvPr>
            <p:ph type="title"/>
          </p:nvPr>
        </p:nvSpPr>
        <p:spPr/>
        <p:txBody>
          <a:bodyPr/>
          <a:lstStyle/>
          <a:p>
            <a:pPr algn="r" rtl="1"/>
            <a:r>
              <a:rPr lang="ar-IQ" sz="2400" dirty="0"/>
              <a:t>هورمون النمو والانسولين</a:t>
            </a:r>
            <a:endParaRPr lang="en-US" sz="2400" dirty="0"/>
          </a:p>
        </p:txBody>
      </p:sp>
      <p:pic>
        <p:nvPicPr>
          <p:cNvPr id="7" name="Picture 6">
            <a:extLst>
              <a:ext uri="{FF2B5EF4-FFF2-40B4-BE49-F238E27FC236}">
                <a16:creationId xmlns:a16="http://schemas.microsoft.com/office/drawing/2014/main" id="{355AD3A7-0A7F-4C66-9125-28CB8D78C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57" y="2594587"/>
            <a:ext cx="11429323" cy="3582580"/>
          </a:xfrm>
          <a:prstGeom prst="rect">
            <a:avLst/>
          </a:prstGeom>
        </p:spPr>
      </p:pic>
    </p:spTree>
    <p:extLst>
      <p:ext uri="{BB962C8B-B14F-4D97-AF65-F5344CB8AC3E}">
        <p14:creationId xmlns:p14="http://schemas.microsoft.com/office/powerpoint/2010/main" val="335567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2CC5DD-9D6B-4ECE-8AD1-B459B88EE3A5}"/>
              </a:ext>
            </a:extLst>
          </p:cNvPr>
          <p:cNvSpPr>
            <a:spLocks noGrp="1"/>
          </p:cNvSpPr>
          <p:nvPr>
            <p:ph type="sldNum" sz="quarter" idx="12"/>
          </p:nvPr>
        </p:nvSpPr>
        <p:spPr/>
        <p:txBody>
          <a:bodyPr/>
          <a:lstStyle/>
          <a:p>
            <a:fld id="{A0EDFBC5-9E83-48A9-A20F-CEAD086DBFA3}" type="slidenum">
              <a:rPr lang="en-US" smtClean="0"/>
              <a:pPr/>
              <a:t>12</a:t>
            </a:fld>
            <a:endParaRPr lang="en-US" dirty="0"/>
          </a:p>
        </p:txBody>
      </p:sp>
      <p:sp>
        <p:nvSpPr>
          <p:cNvPr id="3" name="Date Placeholder 2">
            <a:extLst>
              <a:ext uri="{FF2B5EF4-FFF2-40B4-BE49-F238E27FC236}">
                <a16:creationId xmlns:a16="http://schemas.microsoft.com/office/drawing/2014/main" id="{66478CA2-E8C4-4167-AC52-A7C88E2A63D8}"/>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BFA749D4-F325-4452-90BF-617C204EEC44}"/>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16A9FD84-E189-4C1A-935D-2C163145BB08}"/>
              </a:ext>
            </a:extLst>
          </p:cNvPr>
          <p:cNvSpPr>
            <a:spLocks noGrp="1"/>
          </p:cNvSpPr>
          <p:nvPr>
            <p:ph type="title"/>
          </p:nvPr>
        </p:nvSpPr>
        <p:spPr/>
        <p:txBody>
          <a:bodyPr/>
          <a:lstStyle/>
          <a:p>
            <a:r>
              <a:rPr lang="en-US" dirty="0"/>
              <a:t>Treatment</a:t>
            </a:r>
          </a:p>
        </p:txBody>
      </p:sp>
      <p:pic>
        <p:nvPicPr>
          <p:cNvPr id="7" name="Picture 6">
            <a:extLst>
              <a:ext uri="{FF2B5EF4-FFF2-40B4-BE49-F238E27FC236}">
                <a16:creationId xmlns:a16="http://schemas.microsoft.com/office/drawing/2014/main" id="{44309DC2-3AA4-4BCC-BE3D-5FE159878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548" y="1006453"/>
            <a:ext cx="8613913" cy="5080789"/>
          </a:xfrm>
          <a:prstGeom prst="rect">
            <a:avLst/>
          </a:prstGeom>
        </p:spPr>
      </p:pic>
    </p:spTree>
    <p:extLst>
      <p:ext uri="{BB962C8B-B14F-4D97-AF65-F5344CB8AC3E}">
        <p14:creationId xmlns:p14="http://schemas.microsoft.com/office/powerpoint/2010/main" val="279076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EFD1A-9426-47F2-A76B-086BCD635437}"/>
              </a:ext>
            </a:extLst>
          </p:cNvPr>
          <p:cNvSpPr>
            <a:spLocks noGrp="1"/>
          </p:cNvSpPr>
          <p:nvPr>
            <p:ph type="sldNum" sz="quarter" idx="12"/>
          </p:nvPr>
        </p:nvSpPr>
        <p:spPr/>
        <p:txBody>
          <a:bodyPr/>
          <a:lstStyle/>
          <a:p>
            <a:fld id="{A0EDFBC5-9E83-48A9-A20F-CEAD086DBFA3}" type="slidenum">
              <a:rPr lang="en-US" smtClean="0"/>
              <a:pPr/>
              <a:t>13</a:t>
            </a:fld>
            <a:endParaRPr lang="en-US" dirty="0"/>
          </a:p>
        </p:txBody>
      </p:sp>
      <p:sp>
        <p:nvSpPr>
          <p:cNvPr id="3" name="Date Placeholder 2">
            <a:extLst>
              <a:ext uri="{FF2B5EF4-FFF2-40B4-BE49-F238E27FC236}">
                <a16:creationId xmlns:a16="http://schemas.microsoft.com/office/drawing/2014/main" id="{96E4EA13-49D7-4807-92C4-1BAE8BEA077A}"/>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DDA8FAD7-391F-492B-B115-FFA84E4E36E3}"/>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19230C0F-91B7-4CC1-BA1E-0F902ABC6D8D}"/>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F630E280-0B6A-48BD-B25F-4EC93F5F5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401" y="1006452"/>
            <a:ext cx="5705197" cy="5080790"/>
          </a:xfrm>
          <a:prstGeom prst="rect">
            <a:avLst/>
          </a:prstGeom>
        </p:spPr>
      </p:pic>
    </p:spTree>
    <p:extLst>
      <p:ext uri="{BB962C8B-B14F-4D97-AF65-F5344CB8AC3E}">
        <p14:creationId xmlns:p14="http://schemas.microsoft.com/office/powerpoint/2010/main" val="363497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0920E2-FA90-4CCE-8B6A-3DF6FD56393C}"/>
              </a:ext>
            </a:extLst>
          </p:cNvPr>
          <p:cNvSpPr>
            <a:spLocks noGrp="1"/>
          </p:cNvSpPr>
          <p:nvPr>
            <p:ph type="sldNum" sz="quarter" idx="12"/>
          </p:nvPr>
        </p:nvSpPr>
        <p:spPr/>
        <p:txBody>
          <a:bodyPr/>
          <a:lstStyle/>
          <a:p>
            <a:fld id="{A0EDFBC5-9E83-48A9-A20F-CEAD086DBFA3}" type="slidenum">
              <a:rPr lang="en-US" smtClean="0"/>
              <a:pPr/>
              <a:t>14</a:t>
            </a:fld>
            <a:endParaRPr lang="en-US" dirty="0"/>
          </a:p>
        </p:txBody>
      </p:sp>
      <p:sp>
        <p:nvSpPr>
          <p:cNvPr id="3" name="Date Placeholder 2">
            <a:extLst>
              <a:ext uri="{FF2B5EF4-FFF2-40B4-BE49-F238E27FC236}">
                <a16:creationId xmlns:a16="http://schemas.microsoft.com/office/drawing/2014/main" id="{38E61B9C-4F0E-4DC3-B016-91D92E1121E5}"/>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4D1E46D3-D6A6-4F00-941E-1F0F122E8332}"/>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B6A9B7B1-C8A0-4C1B-AC99-AE26E7B09475}"/>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D59AF22C-463D-4153-849F-BFBAC1C70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661" y="1414181"/>
            <a:ext cx="10296939" cy="4029637"/>
          </a:xfrm>
          <a:prstGeom prst="rect">
            <a:avLst/>
          </a:prstGeom>
        </p:spPr>
      </p:pic>
    </p:spTree>
    <p:extLst>
      <p:ext uri="{BB962C8B-B14F-4D97-AF65-F5344CB8AC3E}">
        <p14:creationId xmlns:p14="http://schemas.microsoft.com/office/powerpoint/2010/main" val="343505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763B88-95B1-4437-9A67-559C929F2C70}"/>
              </a:ext>
            </a:extLst>
          </p:cNvPr>
          <p:cNvSpPr>
            <a:spLocks noGrp="1"/>
          </p:cNvSpPr>
          <p:nvPr>
            <p:ph type="sldNum" sz="quarter" idx="12"/>
          </p:nvPr>
        </p:nvSpPr>
        <p:spPr/>
        <p:txBody>
          <a:bodyPr/>
          <a:lstStyle/>
          <a:p>
            <a:fld id="{A0EDFBC5-9E83-48A9-A20F-CEAD086DBFA3}" type="slidenum">
              <a:rPr lang="en-US" smtClean="0"/>
              <a:pPr/>
              <a:t>15</a:t>
            </a:fld>
            <a:endParaRPr lang="en-US" dirty="0"/>
          </a:p>
        </p:txBody>
      </p:sp>
      <p:sp>
        <p:nvSpPr>
          <p:cNvPr id="3" name="Date Placeholder 2">
            <a:extLst>
              <a:ext uri="{FF2B5EF4-FFF2-40B4-BE49-F238E27FC236}">
                <a16:creationId xmlns:a16="http://schemas.microsoft.com/office/drawing/2014/main" id="{25521AD7-1970-4803-9877-46D3A94D3554}"/>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F0DDA7C7-C9A0-445E-B1CA-DCB6E85BC6A3}"/>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5835222A-01FB-4F00-B302-F297510E09B9}"/>
              </a:ext>
            </a:extLst>
          </p:cNvPr>
          <p:cNvSpPr>
            <a:spLocks noGrp="1"/>
          </p:cNvSpPr>
          <p:nvPr>
            <p:ph type="title"/>
          </p:nvPr>
        </p:nvSpPr>
        <p:spPr/>
        <p:txBody>
          <a:bodyPr/>
          <a:lstStyle/>
          <a:p>
            <a:endParaRPr lang="en-US" dirty="0"/>
          </a:p>
        </p:txBody>
      </p:sp>
      <p:pic>
        <p:nvPicPr>
          <p:cNvPr id="7" name="Picture 6">
            <a:extLst>
              <a:ext uri="{FF2B5EF4-FFF2-40B4-BE49-F238E27FC236}">
                <a16:creationId xmlns:a16="http://schemas.microsoft.com/office/drawing/2014/main" id="{A05EFC71-30F0-42B2-A7C1-0A5543E06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6" y="1006453"/>
            <a:ext cx="10107490" cy="5080789"/>
          </a:xfrm>
          <a:prstGeom prst="rect">
            <a:avLst/>
          </a:prstGeom>
        </p:spPr>
      </p:pic>
    </p:spTree>
    <p:extLst>
      <p:ext uri="{BB962C8B-B14F-4D97-AF65-F5344CB8AC3E}">
        <p14:creationId xmlns:p14="http://schemas.microsoft.com/office/powerpoint/2010/main" val="268517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107DB8-C97D-401B-804C-76AF6381782C}"/>
              </a:ext>
            </a:extLst>
          </p:cNvPr>
          <p:cNvSpPr>
            <a:spLocks noGrp="1"/>
          </p:cNvSpPr>
          <p:nvPr>
            <p:ph type="sldNum" sz="quarter" idx="12"/>
          </p:nvPr>
        </p:nvSpPr>
        <p:spPr/>
        <p:txBody>
          <a:bodyPr/>
          <a:lstStyle/>
          <a:p>
            <a:fld id="{A0EDFBC5-9E83-48A9-A20F-CEAD086DBFA3}" type="slidenum">
              <a:rPr lang="en-US" smtClean="0"/>
              <a:pPr/>
              <a:t>16</a:t>
            </a:fld>
            <a:endParaRPr lang="en-US" dirty="0"/>
          </a:p>
        </p:txBody>
      </p:sp>
      <p:sp>
        <p:nvSpPr>
          <p:cNvPr id="3" name="Date Placeholder 2">
            <a:extLst>
              <a:ext uri="{FF2B5EF4-FFF2-40B4-BE49-F238E27FC236}">
                <a16:creationId xmlns:a16="http://schemas.microsoft.com/office/drawing/2014/main" id="{B96CD2CB-1A36-46F8-8DCE-7588D0DE1F5D}"/>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1462EF81-D7FE-4E14-B4F3-FDE8767B2D95}"/>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CA03607C-3019-43F8-81C1-6AE1013BFA7D}"/>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94264886-5E5C-4549-A51F-7B89B8C7F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272" y="1006452"/>
            <a:ext cx="8830685" cy="5080789"/>
          </a:xfrm>
          <a:prstGeom prst="rect">
            <a:avLst/>
          </a:prstGeom>
        </p:spPr>
      </p:pic>
    </p:spTree>
    <p:extLst>
      <p:ext uri="{BB962C8B-B14F-4D97-AF65-F5344CB8AC3E}">
        <p14:creationId xmlns:p14="http://schemas.microsoft.com/office/powerpoint/2010/main" val="593332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3E1083-910B-48FF-AE22-31471C9E9258}"/>
              </a:ext>
            </a:extLst>
          </p:cNvPr>
          <p:cNvSpPr>
            <a:spLocks noGrp="1"/>
          </p:cNvSpPr>
          <p:nvPr>
            <p:ph type="sldNum" sz="quarter" idx="12"/>
          </p:nvPr>
        </p:nvSpPr>
        <p:spPr/>
        <p:txBody>
          <a:bodyPr/>
          <a:lstStyle/>
          <a:p>
            <a:fld id="{A0EDFBC5-9E83-48A9-A20F-CEAD086DBFA3}" type="slidenum">
              <a:rPr lang="en-US" smtClean="0"/>
              <a:pPr/>
              <a:t>17</a:t>
            </a:fld>
            <a:endParaRPr lang="en-US" dirty="0"/>
          </a:p>
        </p:txBody>
      </p:sp>
      <p:sp>
        <p:nvSpPr>
          <p:cNvPr id="3" name="Date Placeholder 2">
            <a:extLst>
              <a:ext uri="{FF2B5EF4-FFF2-40B4-BE49-F238E27FC236}">
                <a16:creationId xmlns:a16="http://schemas.microsoft.com/office/drawing/2014/main" id="{B1DAA9A8-AFA4-4F4D-81CB-8CB4080A734A}"/>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2DFCA247-7BF7-4245-81BD-25B40EAC3D50}"/>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BF7EF0B0-33E9-4C60-B280-0377A7B8F41A}"/>
              </a:ext>
            </a:extLst>
          </p:cNvPr>
          <p:cNvSpPr>
            <a:spLocks noGrp="1"/>
          </p:cNvSpPr>
          <p:nvPr>
            <p:ph type="title"/>
          </p:nvPr>
        </p:nvSpPr>
        <p:spPr/>
        <p:txBody>
          <a:bodyPr/>
          <a:lstStyle/>
          <a:p>
            <a:r>
              <a:rPr lang="en-US" dirty="0"/>
              <a:t>Fat</a:t>
            </a:r>
          </a:p>
        </p:txBody>
      </p:sp>
      <p:pic>
        <p:nvPicPr>
          <p:cNvPr id="7" name="Picture 6">
            <a:extLst>
              <a:ext uri="{FF2B5EF4-FFF2-40B4-BE49-F238E27FC236}">
                <a16:creationId xmlns:a16="http://schemas.microsoft.com/office/drawing/2014/main" id="{0426D411-24C5-48D8-9DC2-51D1A12CD850}"/>
              </a:ext>
            </a:extLst>
          </p:cNvPr>
          <p:cNvPicPr>
            <a:picLocks noChangeAspect="1"/>
          </p:cNvPicPr>
          <p:nvPr/>
        </p:nvPicPr>
        <p:blipFill rotWithShape="1">
          <a:blip r:embed="rId2">
            <a:extLst>
              <a:ext uri="{28A0092B-C50C-407E-A947-70E740481C1C}">
                <a14:useLocalDpi xmlns:a14="http://schemas.microsoft.com/office/drawing/2010/main" val="0"/>
              </a:ext>
            </a:extLst>
          </a:blip>
          <a:srcRect b="11239"/>
          <a:stretch/>
        </p:blipFill>
        <p:spPr>
          <a:xfrm>
            <a:off x="529206" y="892486"/>
            <a:ext cx="10135418" cy="5194756"/>
          </a:xfrm>
          <a:prstGeom prst="rect">
            <a:avLst/>
          </a:prstGeom>
        </p:spPr>
      </p:pic>
    </p:spTree>
    <p:extLst>
      <p:ext uri="{BB962C8B-B14F-4D97-AF65-F5344CB8AC3E}">
        <p14:creationId xmlns:p14="http://schemas.microsoft.com/office/powerpoint/2010/main" val="2860647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7201EB-9E6A-4620-ABBB-4327D950571B}"/>
              </a:ext>
            </a:extLst>
          </p:cNvPr>
          <p:cNvSpPr>
            <a:spLocks noGrp="1"/>
          </p:cNvSpPr>
          <p:nvPr>
            <p:ph type="sldNum" sz="quarter" idx="12"/>
          </p:nvPr>
        </p:nvSpPr>
        <p:spPr/>
        <p:txBody>
          <a:bodyPr/>
          <a:lstStyle/>
          <a:p>
            <a:fld id="{A0EDFBC5-9E83-48A9-A20F-CEAD086DBFA3}" type="slidenum">
              <a:rPr lang="en-US" smtClean="0"/>
              <a:pPr/>
              <a:t>18</a:t>
            </a:fld>
            <a:endParaRPr lang="en-US" dirty="0"/>
          </a:p>
        </p:txBody>
      </p:sp>
      <p:sp>
        <p:nvSpPr>
          <p:cNvPr id="3" name="Date Placeholder 2">
            <a:extLst>
              <a:ext uri="{FF2B5EF4-FFF2-40B4-BE49-F238E27FC236}">
                <a16:creationId xmlns:a16="http://schemas.microsoft.com/office/drawing/2014/main" id="{976D94FC-35F8-4471-B2D7-C290FF1CE194}"/>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CB4428FA-E678-4BB4-B54B-FBECCE5CB44A}"/>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91FFDAD7-EE81-404D-87E8-F2AE6F39DEC7}"/>
              </a:ext>
            </a:extLst>
          </p:cNvPr>
          <p:cNvSpPr>
            <a:spLocks noGrp="1"/>
          </p:cNvSpPr>
          <p:nvPr>
            <p:ph type="title"/>
          </p:nvPr>
        </p:nvSpPr>
        <p:spPr/>
        <p:txBody>
          <a:bodyPr/>
          <a:lstStyle/>
          <a:p>
            <a:pPr algn="r" rtl="1"/>
            <a:r>
              <a:rPr lang="ar-IQ" sz="2800" dirty="0"/>
              <a:t>التنوع هو الحل</a:t>
            </a:r>
            <a:endParaRPr lang="en-US" sz="2800" dirty="0"/>
          </a:p>
        </p:txBody>
      </p:sp>
      <p:pic>
        <p:nvPicPr>
          <p:cNvPr id="9" name="Picture 8">
            <a:extLst>
              <a:ext uri="{FF2B5EF4-FFF2-40B4-BE49-F238E27FC236}">
                <a16:creationId xmlns:a16="http://schemas.microsoft.com/office/drawing/2014/main" id="{FB826848-5167-4BAB-9E9D-6519529E6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712" y="1143000"/>
            <a:ext cx="4600575" cy="4572000"/>
          </a:xfrm>
          <a:prstGeom prst="rect">
            <a:avLst/>
          </a:prstGeom>
        </p:spPr>
      </p:pic>
    </p:spTree>
    <p:extLst>
      <p:ext uri="{BB962C8B-B14F-4D97-AF65-F5344CB8AC3E}">
        <p14:creationId xmlns:p14="http://schemas.microsoft.com/office/powerpoint/2010/main" val="3559380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5B3E3E-115A-43E8-AF92-94895355FB2E}"/>
              </a:ext>
            </a:extLst>
          </p:cNvPr>
          <p:cNvSpPr>
            <a:spLocks noGrp="1"/>
          </p:cNvSpPr>
          <p:nvPr>
            <p:ph type="sldNum" sz="quarter" idx="12"/>
          </p:nvPr>
        </p:nvSpPr>
        <p:spPr/>
        <p:txBody>
          <a:bodyPr/>
          <a:lstStyle/>
          <a:p>
            <a:fld id="{A0EDFBC5-9E83-48A9-A20F-CEAD086DBFA3}" type="slidenum">
              <a:rPr lang="en-US" smtClean="0"/>
              <a:pPr/>
              <a:t>19</a:t>
            </a:fld>
            <a:endParaRPr lang="en-US" dirty="0"/>
          </a:p>
        </p:txBody>
      </p:sp>
      <p:sp>
        <p:nvSpPr>
          <p:cNvPr id="3" name="Date Placeholder 2">
            <a:extLst>
              <a:ext uri="{FF2B5EF4-FFF2-40B4-BE49-F238E27FC236}">
                <a16:creationId xmlns:a16="http://schemas.microsoft.com/office/drawing/2014/main" id="{E953154F-CDB2-42A5-8577-E0FB2339A946}"/>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1453436B-C6D9-47DF-BA18-429B756E11A8}"/>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6DB1ABD8-88E0-40F7-B543-1AD0B4CB8AE0}"/>
              </a:ext>
            </a:extLst>
          </p:cNvPr>
          <p:cNvSpPr>
            <a:spLocks noGrp="1"/>
          </p:cNvSpPr>
          <p:nvPr>
            <p:ph type="title"/>
          </p:nvPr>
        </p:nvSpPr>
        <p:spPr/>
        <p:txBody>
          <a:bodyPr/>
          <a:lstStyle/>
          <a:p>
            <a:pPr algn="r" rtl="1"/>
            <a:r>
              <a:rPr lang="ar-IQ" dirty="0"/>
              <a:t>التوازن هو الحل</a:t>
            </a:r>
            <a:endParaRPr lang="en-US" dirty="0"/>
          </a:p>
        </p:txBody>
      </p:sp>
      <p:pic>
        <p:nvPicPr>
          <p:cNvPr id="7" name="Picture 6">
            <a:extLst>
              <a:ext uri="{FF2B5EF4-FFF2-40B4-BE49-F238E27FC236}">
                <a16:creationId xmlns:a16="http://schemas.microsoft.com/office/drawing/2014/main" id="{4B60FC4E-B350-47A6-BC23-193C7A56F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930" y="1148204"/>
            <a:ext cx="6016487" cy="4797286"/>
          </a:xfrm>
          <a:prstGeom prst="rect">
            <a:avLst/>
          </a:prstGeom>
        </p:spPr>
      </p:pic>
    </p:spTree>
    <p:extLst>
      <p:ext uri="{BB962C8B-B14F-4D97-AF65-F5344CB8AC3E}">
        <p14:creationId xmlns:p14="http://schemas.microsoft.com/office/powerpoint/2010/main" val="425036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F649C1-340B-48A2-819A-4D57C1B979A8}"/>
              </a:ext>
            </a:extLst>
          </p:cNvPr>
          <p:cNvSpPr>
            <a:spLocks noGrp="1"/>
          </p:cNvSpPr>
          <p:nvPr>
            <p:ph type="sldNum" sz="quarter" idx="12"/>
          </p:nvPr>
        </p:nvSpPr>
        <p:spPr/>
        <p:txBody>
          <a:bodyPr/>
          <a:lstStyle/>
          <a:p>
            <a:fld id="{A0EDFBC5-9E83-48A9-A20F-CEAD086DBFA3}" type="slidenum">
              <a:rPr lang="en-US" smtClean="0"/>
              <a:pPr/>
              <a:t>2</a:t>
            </a:fld>
            <a:endParaRPr lang="en-US" dirty="0"/>
          </a:p>
        </p:txBody>
      </p:sp>
      <p:sp>
        <p:nvSpPr>
          <p:cNvPr id="3" name="Date Placeholder 2">
            <a:extLst>
              <a:ext uri="{FF2B5EF4-FFF2-40B4-BE49-F238E27FC236}">
                <a16:creationId xmlns:a16="http://schemas.microsoft.com/office/drawing/2014/main" id="{10D9D14A-FBF7-40B0-8C11-6273055AAE1B}"/>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DC2A7D38-2CD5-47F3-9A78-215A2F28FCFA}"/>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AF72DED0-CC89-4B23-81C7-AA39FC439B51}"/>
              </a:ext>
            </a:extLst>
          </p:cNvPr>
          <p:cNvSpPr>
            <a:spLocks noGrp="1"/>
          </p:cNvSpPr>
          <p:nvPr>
            <p:ph type="title"/>
          </p:nvPr>
        </p:nvSpPr>
        <p:spPr/>
        <p:txBody>
          <a:bodyPr/>
          <a:lstStyle/>
          <a:p>
            <a:pPr algn="r" rtl="1"/>
            <a:r>
              <a:rPr lang="ar-IQ" b="1" dirty="0"/>
              <a:t>مرض السكري</a:t>
            </a:r>
            <a:endParaRPr lang="en-US" dirty="0"/>
          </a:p>
        </p:txBody>
      </p:sp>
      <p:pic>
        <p:nvPicPr>
          <p:cNvPr id="9" name="Picture 8">
            <a:extLst>
              <a:ext uri="{FF2B5EF4-FFF2-40B4-BE49-F238E27FC236}">
                <a16:creationId xmlns:a16="http://schemas.microsoft.com/office/drawing/2014/main" id="{3000FCFE-BF59-48B9-978C-860B7789C2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5" y="847725"/>
            <a:ext cx="11549475" cy="5162550"/>
          </a:xfrm>
          <a:prstGeom prst="rect">
            <a:avLst/>
          </a:prstGeom>
        </p:spPr>
      </p:pic>
    </p:spTree>
    <p:extLst>
      <p:ext uri="{BB962C8B-B14F-4D97-AF65-F5344CB8AC3E}">
        <p14:creationId xmlns:p14="http://schemas.microsoft.com/office/powerpoint/2010/main" val="2316454066"/>
      </p:ext>
    </p:extLst>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3F42D3-BB72-4144-B2DF-EB0EA8A2E19F}"/>
              </a:ext>
            </a:extLst>
          </p:cNvPr>
          <p:cNvSpPr>
            <a:spLocks noGrp="1"/>
          </p:cNvSpPr>
          <p:nvPr>
            <p:ph type="sldNum" sz="quarter" idx="12"/>
          </p:nvPr>
        </p:nvSpPr>
        <p:spPr/>
        <p:txBody>
          <a:bodyPr/>
          <a:lstStyle/>
          <a:p>
            <a:fld id="{A0EDFBC5-9E83-48A9-A20F-CEAD086DBFA3}" type="slidenum">
              <a:rPr lang="en-US" smtClean="0"/>
              <a:pPr/>
              <a:t>20</a:t>
            </a:fld>
            <a:endParaRPr lang="en-US" dirty="0"/>
          </a:p>
        </p:txBody>
      </p:sp>
      <p:sp>
        <p:nvSpPr>
          <p:cNvPr id="3" name="Date Placeholder 2">
            <a:extLst>
              <a:ext uri="{FF2B5EF4-FFF2-40B4-BE49-F238E27FC236}">
                <a16:creationId xmlns:a16="http://schemas.microsoft.com/office/drawing/2014/main" id="{C05A6B5B-8FAF-42B0-879F-1DBBE136336F}"/>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6605D5B8-9FC8-4D5F-99F4-5B0C8389EB23}"/>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05E24B34-AAD0-4424-B26A-0BA6FA390D44}"/>
              </a:ext>
            </a:extLst>
          </p:cNvPr>
          <p:cNvSpPr>
            <a:spLocks noGrp="1"/>
          </p:cNvSpPr>
          <p:nvPr>
            <p:ph type="title"/>
          </p:nvPr>
        </p:nvSpPr>
        <p:spPr/>
        <p:txBody>
          <a:bodyPr/>
          <a:lstStyle/>
          <a:p>
            <a:endParaRPr lang="en-US"/>
          </a:p>
        </p:txBody>
      </p:sp>
      <p:sp>
        <p:nvSpPr>
          <p:cNvPr id="8" name="TextBox 7">
            <a:extLst>
              <a:ext uri="{FF2B5EF4-FFF2-40B4-BE49-F238E27FC236}">
                <a16:creationId xmlns:a16="http://schemas.microsoft.com/office/drawing/2014/main" id="{4120B6D0-6CBC-4CAE-BF53-1AF50568B843}"/>
              </a:ext>
            </a:extLst>
          </p:cNvPr>
          <p:cNvSpPr txBox="1"/>
          <p:nvPr/>
        </p:nvSpPr>
        <p:spPr>
          <a:xfrm>
            <a:off x="1572272" y="1536174"/>
            <a:ext cx="2851144" cy="3785652"/>
          </a:xfrm>
          <a:prstGeom prst="rect">
            <a:avLst/>
          </a:prstGeom>
          <a:noFill/>
        </p:spPr>
        <p:txBody>
          <a:bodyPr wrap="square" rtlCol="0">
            <a:spAutoFit/>
          </a:bodyPr>
          <a:lstStyle/>
          <a:p>
            <a:pPr algn="just" rtl="1"/>
            <a:r>
              <a:rPr lang="ar-IQ" sz="2400" dirty="0"/>
              <a:t>الغذاء القليل الكاربوهيدرات ليس مهم فقط لتنظيم نسبة السكر بالدم وانما انخفاض الوزن نتيجة لتناول هكذا غذاء له تاثير مفيد جدا للمرضى في السيطره وتقليل الاثار التي من الممكن ان يسببها السكري على المرضى على الامد الطويل</a:t>
            </a:r>
            <a:r>
              <a:rPr lang="en-US" sz="2400" dirty="0"/>
              <a:t>.</a:t>
            </a:r>
          </a:p>
        </p:txBody>
      </p:sp>
      <p:pic>
        <p:nvPicPr>
          <p:cNvPr id="9" name="Picture 8">
            <a:extLst>
              <a:ext uri="{FF2B5EF4-FFF2-40B4-BE49-F238E27FC236}">
                <a16:creationId xmlns:a16="http://schemas.microsoft.com/office/drawing/2014/main" id="{2F99F7EC-057C-47BB-8703-64D90DCDAB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881" y="1938912"/>
            <a:ext cx="5715000" cy="3895954"/>
          </a:xfrm>
          <a:prstGeom prst="rect">
            <a:avLst/>
          </a:prstGeom>
        </p:spPr>
      </p:pic>
    </p:spTree>
    <p:extLst>
      <p:ext uri="{BB962C8B-B14F-4D97-AF65-F5344CB8AC3E}">
        <p14:creationId xmlns:p14="http://schemas.microsoft.com/office/powerpoint/2010/main" val="84467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B6E047-FAB5-4ECE-9353-A6D0590677D3}"/>
              </a:ext>
            </a:extLst>
          </p:cNvPr>
          <p:cNvSpPr>
            <a:spLocks noGrp="1"/>
          </p:cNvSpPr>
          <p:nvPr>
            <p:ph type="sldNum" sz="quarter" idx="12"/>
          </p:nvPr>
        </p:nvSpPr>
        <p:spPr/>
        <p:txBody>
          <a:bodyPr/>
          <a:lstStyle/>
          <a:p>
            <a:fld id="{A0EDFBC5-9E83-48A9-A20F-CEAD086DBFA3}" type="slidenum">
              <a:rPr lang="en-US" smtClean="0"/>
              <a:pPr/>
              <a:t>21</a:t>
            </a:fld>
            <a:endParaRPr lang="en-US" dirty="0"/>
          </a:p>
        </p:txBody>
      </p:sp>
      <p:sp>
        <p:nvSpPr>
          <p:cNvPr id="3" name="Date Placeholder 2">
            <a:extLst>
              <a:ext uri="{FF2B5EF4-FFF2-40B4-BE49-F238E27FC236}">
                <a16:creationId xmlns:a16="http://schemas.microsoft.com/office/drawing/2014/main" id="{BCF3DC39-CD59-4C4F-9DD6-C09DFD3BE889}"/>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8F284514-B835-42E6-BE07-18B694B63069}"/>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6F6FC4C7-0B49-4D5E-B224-B5D83A2126AB}"/>
              </a:ext>
            </a:extLst>
          </p:cNvPr>
          <p:cNvSpPr>
            <a:spLocks noGrp="1"/>
          </p:cNvSpPr>
          <p:nvPr>
            <p:ph type="title"/>
          </p:nvPr>
        </p:nvSpPr>
        <p:spPr/>
        <p:txBody>
          <a:bodyPr/>
          <a:lstStyle/>
          <a:p>
            <a:r>
              <a:rPr lang="en-US" dirty="0"/>
              <a:t>Intermittent Fasting</a:t>
            </a:r>
          </a:p>
        </p:txBody>
      </p:sp>
      <p:pic>
        <p:nvPicPr>
          <p:cNvPr id="7" name="Picture 6">
            <a:extLst>
              <a:ext uri="{FF2B5EF4-FFF2-40B4-BE49-F238E27FC236}">
                <a16:creationId xmlns:a16="http://schemas.microsoft.com/office/drawing/2014/main" id="{8701ED25-1341-4DAB-9BDB-25B6A1C6F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055" y="1006452"/>
            <a:ext cx="7237889" cy="5080789"/>
          </a:xfrm>
          <a:prstGeom prst="rect">
            <a:avLst/>
          </a:prstGeom>
        </p:spPr>
      </p:pic>
    </p:spTree>
    <p:extLst>
      <p:ext uri="{BB962C8B-B14F-4D97-AF65-F5344CB8AC3E}">
        <p14:creationId xmlns:p14="http://schemas.microsoft.com/office/powerpoint/2010/main" val="3161440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D98ABF-656D-416A-8D99-45248F095F14}"/>
              </a:ext>
            </a:extLst>
          </p:cNvPr>
          <p:cNvSpPr>
            <a:spLocks noGrp="1"/>
          </p:cNvSpPr>
          <p:nvPr>
            <p:ph type="sldNum" sz="quarter" idx="12"/>
          </p:nvPr>
        </p:nvSpPr>
        <p:spPr/>
        <p:txBody>
          <a:bodyPr/>
          <a:lstStyle/>
          <a:p>
            <a:fld id="{A0EDFBC5-9E83-48A9-A20F-CEAD086DBFA3}" type="slidenum">
              <a:rPr lang="en-US" smtClean="0"/>
              <a:pPr/>
              <a:t>22</a:t>
            </a:fld>
            <a:endParaRPr lang="en-US" dirty="0"/>
          </a:p>
        </p:txBody>
      </p:sp>
      <p:sp>
        <p:nvSpPr>
          <p:cNvPr id="3" name="Date Placeholder 2">
            <a:extLst>
              <a:ext uri="{FF2B5EF4-FFF2-40B4-BE49-F238E27FC236}">
                <a16:creationId xmlns:a16="http://schemas.microsoft.com/office/drawing/2014/main" id="{7D69691B-A4E4-4AD4-9D2A-D4B8879ECEF6}"/>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368AF34A-6FBF-4738-95AB-B37F7350DF31}"/>
              </a:ext>
            </a:extLst>
          </p:cNvPr>
          <p:cNvSpPr>
            <a:spLocks noGrp="1"/>
          </p:cNvSpPr>
          <p:nvPr>
            <p:ph type="body" idx="1"/>
          </p:nvPr>
        </p:nvSpPr>
        <p:spPr/>
        <p:txBody>
          <a:bodyPr/>
          <a:lstStyle/>
          <a:p>
            <a:pPr marL="590550" indent="-514350">
              <a:buFont typeface="+mj-lt"/>
              <a:buAutoNum type="arabicPeriod"/>
            </a:pPr>
            <a:r>
              <a:rPr lang="en-US" dirty="0"/>
              <a:t>Stay busy</a:t>
            </a:r>
          </a:p>
          <a:p>
            <a:pPr marL="590550" indent="-514350">
              <a:buFont typeface="+mj-lt"/>
              <a:buAutoNum type="arabicPeriod"/>
            </a:pPr>
            <a:r>
              <a:rPr lang="en-US" dirty="0"/>
              <a:t>Hunger :ride the wave</a:t>
            </a:r>
          </a:p>
          <a:p>
            <a:pPr marL="590550" indent="-514350">
              <a:buFont typeface="+mj-lt"/>
              <a:buAutoNum type="arabicPeriod"/>
            </a:pPr>
            <a:endParaRPr lang="en-US" dirty="0"/>
          </a:p>
          <a:p>
            <a:pPr marL="590550" indent="-514350">
              <a:buFont typeface="+mj-lt"/>
              <a:buAutoNum type="arabicPeriod"/>
            </a:pPr>
            <a:endParaRPr lang="en-US" dirty="0"/>
          </a:p>
        </p:txBody>
      </p:sp>
      <p:sp>
        <p:nvSpPr>
          <p:cNvPr id="5" name="Title 4">
            <a:extLst>
              <a:ext uri="{FF2B5EF4-FFF2-40B4-BE49-F238E27FC236}">
                <a16:creationId xmlns:a16="http://schemas.microsoft.com/office/drawing/2014/main" id="{8F3A0FA4-75C7-4619-9ECF-4130988944BF}"/>
              </a:ext>
            </a:extLst>
          </p:cNvPr>
          <p:cNvSpPr>
            <a:spLocks noGrp="1"/>
          </p:cNvSpPr>
          <p:nvPr>
            <p:ph type="title"/>
          </p:nvPr>
        </p:nvSpPr>
        <p:spPr/>
        <p:txBody>
          <a:bodyPr/>
          <a:lstStyle/>
          <a:p>
            <a:r>
              <a:rPr lang="en-US" dirty="0"/>
              <a:t>Fasting Tips</a:t>
            </a:r>
          </a:p>
        </p:txBody>
      </p:sp>
    </p:spTree>
    <p:extLst>
      <p:ext uri="{BB962C8B-B14F-4D97-AF65-F5344CB8AC3E}">
        <p14:creationId xmlns:p14="http://schemas.microsoft.com/office/powerpoint/2010/main" val="1556451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96974-65C9-4A27-A3E5-01401EF69142}"/>
              </a:ext>
            </a:extLst>
          </p:cNvPr>
          <p:cNvSpPr>
            <a:spLocks noGrp="1"/>
          </p:cNvSpPr>
          <p:nvPr>
            <p:ph type="sldNum" sz="quarter" idx="12"/>
          </p:nvPr>
        </p:nvSpPr>
        <p:spPr/>
        <p:txBody>
          <a:bodyPr/>
          <a:lstStyle/>
          <a:p>
            <a:fld id="{A0EDFBC5-9E83-48A9-A20F-CEAD086DBFA3}" type="slidenum">
              <a:rPr lang="en-US" smtClean="0"/>
              <a:pPr/>
              <a:t>23</a:t>
            </a:fld>
            <a:endParaRPr lang="en-US" dirty="0"/>
          </a:p>
        </p:txBody>
      </p:sp>
      <p:sp>
        <p:nvSpPr>
          <p:cNvPr id="3" name="Date Placeholder 2">
            <a:extLst>
              <a:ext uri="{FF2B5EF4-FFF2-40B4-BE49-F238E27FC236}">
                <a16:creationId xmlns:a16="http://schemas.microsoft.com/office/drawing/2014/main" id="{453A2C74-FC78-4A39-82D3-E50E57C8D9D1}"/>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3F8E7908-BA0B-4C51-A6D5-37E7B9B8C24B}"/>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23937D10-07FC-4A4C-833C-BE02986B5BEC}"/>
              </a:ext>
            </a:extLst>
          </p:cNvPr>
          <p:cNvSpPr>
            <a:spLocks noGrp="1"/>
          </p:cNvSpPr>
          <p:nvPr>
            <p:ph type="title"/>
          </p:nvPr>
        </p:nvSpPr>
        <p:spPr/>
        <p:txBody>
          <a:bodyPr/>
          <a:lstStyle/>
          <a:p>
            <a:r>
              <a:rPr lang="en-US" dirty="0"/>
              <a:t>Hunger :ride the wave</a:t>
            </a:r>
            <a:br>
              <a:rPr lang="en-US" dirty="0"/>
            </a:br>
            <a:endParaRPr lang="en-US" dirty="0"/>
          </a:p>
        </p:txBody>
      </p:sp>
      <p:pic>
        <p:nvPicPr>
          <p:cNvPr id="7" name="Picture 6">
            <a:extLst>
              <a:ext uri="{FF2B5EF4-FFF2-40B4-BE49-F238E27FC236}">
                <a16:creationId xmlns:a16="http://schemas.microsoft.com/office/drawing/2014/main" id="{E25BF0ED-6DB1-458B-9C08-CC8C7B43DD21}"/>
              </a:ext>
            </a:extLst>
          </p:cNvPr>
          <p:cNvPicPr>
            <a:picLocks noChangeAspect="1"/>
          </p:cNvPicPr>
          <p:nvPr/>
        </p:nvPicPr>
        <p:blipFill rotWithShape="1">
          <a:blip r:embed="rId2">
            <a:extLst>
              <a:ext uri="{28A0092B-C50C-407E-A947-70E740481C1C}">
                <a14:useLocalDpi xmlns:a14="http://schemas.microsoft.com/office/drawing/2010/main" val="0"/>
              </a:ext>
            </a:extLst>
          </a:blip>
          <a:srcRect b="9530"/>
          <a:stretch/>
        </p:blipFill>
        <p:spPr>
          <a:xfrm>
            <a:off x="371672" y="1006453"/>
            <a:ext cx="11707007" cy="5080788"/>
          </a:xfrm>
          <a:prstGeom prst="rect">
            <a:avLst/>
          </a:prstGeom>
        </p:spPr>
      </p:pic>
    </p:spTree>
    <p:extLst>
      <p:ext uri="{BB962C8B-B14F-4D97-AF65-F5344CB8AC3E}">
        <p14:creationId xmlns:p14="http://schemas.microsoft.com/office/powerpoint/2010/main" val="2780910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42925-28D5-48E6-8435-71C0F01A3E7C}"/>
              </a:ext>
            </a:extLst>
          </p:cNvPr>
          <p:cNvSpPr>
            <a:spLocks noGrp="1"/>
          </p:cNvSpPr>
          <p:nvPr>
            <p:ph type="sldNum" sz="quarter" idx="12"/>
          </p:nvPr>
        </p:nvSpPr>
        <p:spPr/>
        <p:txBody>
          <a:bodyPr/>
          <a:lstStyle/>
          <a:p>
            <a:fld id="{A0EDFBC5-9E83-48A9-A20F-CEAD086DBFA3}" type="slidenum">
              <a:rPr lang="en-US" smtClean="0"/>
              <a:pPr/>
              <a:t>24</a:t>
            </a:fld>
            <a:endParaRPr lang="en-US" dirty="0"/>
          </a:p>
        </p:txBody>
      </p:sp>
      <p:sp>
        <p:nvSpPr>
          <p:cNvPr id="3" name="Date Placeholder 2">
            <a:extLst>
              <a:ext uri="{FF2B5EF4-FFF2-40B4-BE49-F238E27FC236}">
                <a16:creationId xmlns:a16="http://schemas.microsoft.com/office/drawing/2014/main" id="{0AA6862E-2A1D-49D3-85BC-3729893FE57F}"/>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B3195B4C-9526-440E-BAEB-66534E5E15A0}"/>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20E3D074-3F04-45E4-9E0C-334D215BF878}"/>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11129775-4533-417D-A297-628E35B6539C}"/>
              </a:ext>
            </a:extLst>
          </p:cNvPr>
          <p:cNvPicPr>
            <a:picLocks noChangeAspect="1"/>
          </p:cNvPicPr>
          <p:nvPr/>
        </p:nvPicPr>
        <p:blipFill rotWithShape="1">
          <a:blip r:embed="rId2">
            <a:extLst>
              <a:ext uri="{28A0092B-C50C-407E-A947-70E740481C1C}">
                <a14:useLocalDpi xmlns:a14="http://schemas.microsoft.com/office/drawing/2010/main" val="0"/>
              </a:ext>
            </a:extLst>
          </a:blip>
          <a:srcRect b="24156"/>
          <a:stretch/>
        </p:blipFill>
        <p:spPr>
          <a:xfrm>
            <a:off x="993913" y="1163707"/>
            <a:ext cx="10071651" cy="4428710"/>
          </a:xfrm>
          <a:prstGeom prst="rect">
            <a:avLst/>
          </a:prstGeom>
        </p:spPr>
      </p:pic>
    </p:spTree>
    <p:extLst>
      <p:ext uri="{BB962C8B-B14F-4D97-AF65-F5344CB8AC3E}">
        <p14:creationId xmlns:p14="http://schemas.microsoft.com/office/powerpoint/2010/main" val="1478068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2D13F6-D8BF-4CDF-B7C5-C1A055AB567B}"/>
              </a:ext>
            </a:extLst>
          </p:cNvPr>
          <p:cNvSpPr>
            <a:spLocks noGrp="1"/>
          </p:cNvSpPr>
          <p:nvPr>
            <p:ph type="sldNum" sz="quarter" idx="12"/>
          </p:nvPr>
        </p:nvSpPr>
        <p:spPr/>
        <p:txBody>
          <a:bodyPr/>
          <a:lstStyle/>
          <a:p>
            <a:fld id="{A0EDFBC5-9E83-48A9-A20F-CEAD086DBFA3}" type="slidenum">
              <a:rPr lang="en-US" smtClean="0"/>
              <a:pPr/>
              <a:t>25</a:t>
            </a:fld>
            <a:endParaRPr lang="en-US" dirty="0"/>
          </a:p>
        </p:txBody>
      </p:sp>
      <p:sp>
        <p:nvSpPr>
          <p:cNvPr id="3" name="Date Placeholder 2">
            <a:extLst>
              <a:ext uri="{FF2B5EF4-FFF2-40B4-BE49-F238E27FC236}">
                <a16:creationId xmlns:a16="http://schemas.microsoft.com/office/drawing/2014/main" id="{E42B32D6-5B33-47DC-A549-29F9504807F7}"/>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270D7DE4-BF25-4B40-9057-8DB3C0FDDE9B}"/>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7D6BEE5D-B86D-4731-8313-1A99128D4DEE}"/>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F7A8409D-840B-4901-8298-FE8E18FAC0EF}"/>
              </a:ext>
            </a:extLst>
          </p:cNvPr>
          <p:cNvPicPr>
            <a:picLocks noChangeAspect="1"/>
          </p:cNvPicPr>
          <p:nvPr/>
        </p:nvPicPr>
        <p:blipFill rotWithShape="1">
          <a:blip r:embed="rId2">
            <a:extLst>
              <a:ext uri="{28A0092B-C50C-407E-A947-70E740481C1C}">
                <a14:useLocalDpi xmlns:a14="http://schemas.microsoft.com/office/drawing/2010/main" val="0"/>
              </a:ext>
            </a:extLst>
          </a:blip>
          <a:srcRect b="7968"/>
          <a:stretch/>
        </p:blipFill>
        <p:spPr>
          <a:xfrm>
            <a:off x="1696279" y="1006453"/>
            <a:ext cx="9051234" cy="4957025"/>
          </a:xfrm>
          <a:prstGeom prst="rect">
            <a:avLst/>
          </a:prstGeom>
        </p:spPr>
      </p:pic>
    </p:spTree>
    <p:extLst>
      <p:ext uri="{BB962C8B-B14F-4D97-AF65-F5344CB8AC3E}">
        <p14:creationId xmlns:p14="http://schemas.microsoft.com/office/powerpoint/2010/main" val="2905399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2F388-2FF7-43C5-B7EE-3A03D293EEC2}"/>
              </a:ext>
            </a:extLst>
          </p:cNvPr>
          <p:cNvSpPr>
            <a:spLocks noGrp="1"/>
          </p:cNvSpPr>
          <p:nvPr>
            <p:ph type="sldNum" sz="quarter" idx="12"/>
          </p:nvPr>
        </p:nvSpPr>
        <p:spPr/>
        <p:txBody>
          <a:bodyPr/>
          <a:lstStyle/>
          <a:p>
            <a:fld id="{A0EDFBC5-9E83-48A9-A20F-CEAD086DBFA3}" type="slidenum">
              <a:rPr lang="en-US" smtClean="0"/>
              <a:pPr/>
              <a:t>26</a:t>
            </a:fld>
            <a:endParaRPr lang="en-US" dirty="0"/>
          </a:p>
        </p:txBody>
      </p:sp>
      <p:sp>
        <p:nvSpPr>
          <p:cNvPr id="3" name="Date Placeholder 2">
            <a:extLst>
              <a:ext uri="{FF2B5EF4-FFF2-40B4-BE49-F238E27FC236}">
                <a16:creationId xmlns:a16="http://schemas.microsoft.com/office/drawing/2014/main" id="{2AACD8A7-21C4-459A-AF20-02B90F4EDA04}"/>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092653AA-69DA-4577-AE2D-F0DFF9F33955}"/>
              </a:ext>
            </a:extLst>
          </p:cNvPr>
          <p:cNvSpPr>
            <a:spLocks noGrp="1"/>
          </p:cNvSpPr>
          <p:nvPr>
            <p:ph type="body" idx="1"/>
          </p:nvPr>
        </p:nvSpPr>
        <p:spPr/>
        <p:txBody>
          <a:bodyPr/>
          <a:lstStyle/>
          <a:p>
            <a:r>
              <a:rPr lang="ar-IQ" dirty="0"/>
              <a:t>3</a:t>
            </a:r>
            <a:r>
              <a:rPr lang="en-US" dirty="0"/>
              <a:t>.Stay hydrated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Title 4">
            <a:extLst>
              <a:ext uri="{FF2B5EF4-FFF2-40B4-BE49-F238E27FC236}">
                <a16:creationId xmlns:a16="http://schemas.microsoft.com/office/drawing/2014/main" id="{4E3EDEAC-8C60-4C6F-97F5-A44ED03F9ABE}"/>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15904D76-7BFA-47A6-AF7B-C8389ABFCC2B}"/>
              </a:ext>
            </a:extLst>
          </p:cNvPr>
          <p:cNvPicPr>
            <a:picLocks noChangeAspect="1"/>
          </p:cNvPicPr>
          <p:nvPr/>
        </p:nvPicPr>
        <p:blipFill rotWithShape="1">
          <a:blip r:embed="rId2">
            <a:extLst>
              <a:ext uri="{28A0092B-C50C-407E-A947-70E740481C1C}">
                <a14:useLocalDpi xmlns:a14="http://schemas.microsoft.com/office/drawing/2010/main" val="0"/>
              </a:ext>
            </a:extLst>
          </a:blip>
          <a:srcRect b="14676"/>
          <a:stretch/>
        </p:blipFill>
        <p:spPr>
          <a:xfrm>
            <a:off x="2239617" y="1921566"/>
            <a:ext cx="7129670" cy="4165676"/>
          </a:xfrm>
          <a:prstGeom prst="rect">
            <a:avLst/>
          </a:prstGeom>
        </p:spPr>
      </p:pic>
    </p:spTree>
    <p:extLst>
      <p:ext uri="{BB962C8B-B14F-4D97-AF65-F5344CB8AC3E}">
        <p14:creationId xmlns:p14="http://schemas.microsoft.com/office/powerpoint/2010/main" val="3603706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D7BD9-2376-4FC2-8DB1-D6A4C94BCA40}"/>
              </a:ext>
            </a:extLst>
          </p:cNvPr>
          <p:cNvSpPr>
            <a:spLocks noGrp="1"/>
          </p:cNvSpPr>
          <p:nvPr>
            <p:ph type="sldNum" sz="quarter" idx="12"/>
          </p:nvPr>
        </p:nvSpPr>
        <p:spPr/>
        <p:txBody>
          <a:bodyPr/>
          <a:lstStyle/>
          <a:p>
            <a:fld id="{A0EDFBC5-9E83-48A9-A20F-CEAD086DBFA3}" type="slidenum">
              <a:rPr lang="en-US" smtClean="0"/>
              <a:pPr/>
              <a:t>27</a:t>
            </a:fld>
            <a:endParaRPr lang="en-US" dirty="0"/>
          </a:p>
        </p:txBody>
      </p:sp>
      <p:sp>
        <p:nvSpPr>
          <p:cNvPr id="3" name="Date Placeholder 2">
            <a:extLst>
              <a:ext uri="{FF2B5EF4-FFF2-40B4-BE49-F238E27FC236}">
                <a16:creationId xmlns:a16="http://schemas.microsoft.com/office/drawing/2014/main" id="{848BAA2E-6B87-4955-8BC5-9F1A35C1DB95}"/>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A3A5AB02-E50F-4199-B66B-F89AF47002F7}"/>
              </a:ext>
            </a:extLst>
          </p:cNvPr>
          <p:cNvSpPr>
            <a:spLocks noGrp="1"/>
          </p:cNvSpPr>
          <p:nvPr>
            <p:ph type="body" idx="1"/>
          </p:nvPr>
        </p:nvSpPr>
        <p:spPr/>
        <p:txBody>
          <a:bodyPr/>
          <a:lstStyle/>
          <a:p>
            <a:pPr algn="r"/>
            <a:r>
              <a:rPr lang="ar-IQ" i="1" dirty="0">
                <a:solidFill>
                  <a:srgbClr val="FF0000"/>
                </a:solidFill>
              </a:rPr>
              <a:t>ان ضبط مستوى السكر في الدم من خلال تنظيم الغذاء للمرضى مهم جدا في </a:t>
            </a:r>
            <a:endParaRPr lang="en-US" i="1" dirty="0">
              <a:solidFill>
                <a:srgbClr val="FF0000"/>
              </a:solidFill>
            </a:endParaRPr>
          </a:p>
          <a:p>
            <a:pPr algn="r"/>
            <a:endParaRPr lang="en-US" dirty="0"/>
          </a:p>
          <a:p>
            <a:pPr marL="533400" lvl="0" indent="-457200" algn="r" rtl="1">
              <a:buFont typeface="Arial" panose="020B0604020202020204" pitchFamily="34" charset="0"/>
              <a:buChar char="•"/>
            </a:pPr>
            <a:r>
              <a:rPr lang="ar-IQ" dirty="0"/>
              <a:t>تحسين معدل الصحه العام للمرضى من خلال تزويدهم باانواع مختلفه من الطعام تحتوي على كل العناصر والمواد المفيده لهم ولكن بكميات مدروسة وملائمه لكل شخص حسب عدد السعرات التي يحتاج لها بما يضمن له ان يكون ضمن الوزن الطبيعي وتجنب الارتفاع في سكر وضغط ودهون الدم بما يظمن تأخير ظهور مضاعفات مرض السكري</a:t>
            </a:r>
            <a:endParaRPr lang="en-US" dirty="0"/>
          </a:p>
          <a:p>
            <a:pPr marL="533400" lvl="0" indent="-457200" algn="r" rtl="1">
              <a:buFont typeface="Arial" panose="020B0604020202020204" pitchFamily="34" charset="0"/>
              <a:buChar char="•"/>
            </a:pPr>
            <a:endParaRPr lang="en-US" dirty="0"/>
          </a:p>
          <a:p>
            <a:pPr marL="533400" lvl="0" indent="-457200" algn="r" rtl="1">
              <a:buFont typeface="Arial" panose="020B0604020202020204" pitchFamily="34" charset="0"/>
              <a:buChar char="•"/>
            </a:pPr>
            <a:r>
              <a:rPr lang="ar-IQ" dirty="0"/>
              <a:t>صنع خطة غذائيه ملائمه لكل مريض حسب مايحب ومايتناسب مع عاداته الغذائيه المجتمعيه وعدم فقده احساس المتعه مع الطعام .</a:t>
            </a:r>
            <a:endParaRPr lang="en-US" dirty="0"/>
          </a:p>
          <a:p>
            <a:pPr algn="l"/>
            <a:endParaRPr lang="en-US" dirty="0"/>
          </a:p>
        </p:txBody>
      </p:sp>
      <p:sp>
        <p:nvSpPr>
          <p:cNvPr id="5" name="Title 4">
            <a:extLst>
              <a:ext uri="{FF2B5EF4-FFF2-40B4-BE49-F238E27FC236}">
                <a16:creationId xmlns:a16="http://schemas.microsoft.com/office/drawing/2014/main" id="{B9854FF7-52DF-496B-A836-C7A5EEBB239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28567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3B4B7C-9B24-40A4-B5BB-0C7CA24A74DB}"/>
              </a:ext>
            </a:extLst>
          </p:cNvPr>
          <p:cNvSpPr>
            <a:spLocks noGrp="1"/>
          </p:cNvSpPr>
          <p:nvPr>
            <p:ph type="sldNum" sz="quarter" idx="12"/>
          </p:nvPr>
        </p:nvSpPr>
        <p:spPr/>
        <p:txBody>
          <a:bodyPr/>
          <a:lstStyle/>
          <a:p>
            <a:fld id="{A0EDFBC5-9E83-48A9-A20F-CEAD086DBFA3}" type="slidenum">
              <a:rPr lang="en-US" smtClean="0"/>
              <a:pPr/>
              <a:t>28</a:t>
            </a:fld>
            <a:endParaRPr lang="en-US" dirty="0"/>
          </a:p>
        </p:txBody>
      </p:sp>
      <p:sp>
        <p:nvSpPr>
          <p:cNvPr id="3" name="Date Placeholder 2">
            <a:extLst>
              <a:ext uri="{FF2B5EF4-FFF2-40B4-BE49-F238E27FC236}">
                <a16:creationId xmlns:a16="http://schemas.microsoft.com/office/drawing/2014/main" id="{FC95B9AF-0D71-4A40-82FA-36BE79092DED}"/>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FAFDC729-236E-441F-9C26-80EC354223C7}"/>
              </a:ext>
            </a:extLst>
          </p:cNvPr>
          <p:cNvSpPr>
            <a:spLocks noGrp="1"/>
          </p:cNvSpPr>
          <p:nvPr>
            <p:ph type="body" idx="1"/>
          </p:nvPr>
        </p:nvSpPr>
        <p:spPr/>
        <p:txBody>
          <a:bodyPr/>
          <a:lstStyle/>
          <a:p>
            <a:r>
              <a:rPr lang="en-US" dirty="0"/>
              <a:t>Best of our medicine are resting and fasting</a:t>
            </a:r>
          </a:p>
        </p:txBody>
      </p:sp>
      <p:sp>
        <p:nvSpPr>
          <p:cNvPr id="5" name="Title 4">
            <a:extLst>
              <a:ext uri="{FF2B5EF4-FFF2-40B4-BE49-F238E27FC236}">
                <a16:creationId xmlns:a16="http://schemas.microsoft.com/office/drawing/2014/main" id="{15EA7653-C707-4E59-A3E1-F4E3B878CAC0}"/>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1752B162-CCB6-4C9B-871F-FE2F5467C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670" y="1006453"/>
            <a:ext cx="4375145" cy="4905375"/>
          </a:xfrm>
          <a:prstGeom prst="rect">
            <a:avLst/>
          </a:prstGeom>
        </p:spPr>
      </p:pic>
    </p:spTree>
    <p:extLst>
      <p:ext uri="{BB962C8B-B14F-4D97-AF65-F5344CB8AC3E}">
        <p14:creationId xmlns:p14="http://schemas.microsoft.com/office/powerpoint/2010/main" val="127061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AB7231-C231-4BFA-A29E-5E86B00A59D6}"/>
              </a:ext>
            </a:extLst>
          </p:cNvPr>
          <p:cNvSpPr>
            <a:spLocks noGrp="1"/>
          </p:cNvSpPr>
          <p:nvPr>
            <p:ph type="sldNum" sz="quarter" idx="12"/>
          </p:nvPr>
        </p:nvSpPr>
        <p:spPr/>
        <p:txBody>
          <a:bodyPr/>
          <a:lstStyle/>
          <a:p>
            <a:fld id="{A0EDFBC5-9E83-48A9-A20F-CEAD086DBFA3}" type="slidenum">
              <a:rPr lang="en-US" smtClean="0"/>
              <a:pPr/>
              <a:t>3</a:t>
            </a:fld>
            <a:endParaRPr lang="en-US" dirty="0"/>
          </a:p>
        </p:txBody>
      </p:sp>
      <p:sp>
        <p:nvSpPr>
          <p:cNvPr id="3" name="Date Placeholder 2">
            <a:extLst>
              <a:ext uri="{FF2B5EF4-FFF2-40B4-BE49-F238E27FC236}">
                <a16:creationId xmlns:a16="http://schemas.microsoft.com/office/drawing/2014/main" id="{7804767B-E7E2-4B81-AE87-7A707DB63CD4}"/>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CD5DA1DF-2BBB-4761-A861-8F6612BC6546}"/>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114392EF-CC57-40BC-B1BA-CC69B54A5013}"/>
              </a:ext>
            </a:extLst>
          </p:cNvPr>
          <p:cNvSpPr>
            <a:spLocks noGrp="1"/>
          </p:cNvSpPr>
          <p:nvPr>
            <p:ph type="title"/>
          </p:nvPr>
        </p:nvSpPr>
        <p:spPr/>
        <p:txBody>
          <a:bodyPr/>
          <a:lstStyle/>
          <a:p>
            <a:pPr algn="r" rtl="1"/>
            <a:r>
              <a:rPr lang="ar-IQ" dirty="0"/>
              <a:t>مضاعفات مرض السكري</a:t>
            </a:r>
            <a:endParaRPr lang="en-US" dirty="0"/>
          </a:p>
        </p:txBody>
      </p:sp>
      <p:pic>
        <p:nvPicPr>
          <p:cNvPr id="7" name="Picture 6">
            <a:extLst>
              <a:ext uri="{FF2B5EF4-FFF2-40B4-BE49-F238E27FC236}">
                <a16:creationId xmlns:a16="http://schemas.microsoft.com/office/drawing/2014/main" id="{992FBFBA-591B-4BFD-AFCE-77730AE65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674" y="892487"/>
            <a:ext cx="11707006" cy="5194756"/>
          </a:xfrm>
          <a:prstGeom prst="rect">
            <a:avLst/>
          </a:prstGeom>
        </p:spPr>
      </p:pic>
    </p:spTree>
    <p:extLst>
      <p:ext uri="{BB962C8B-B14F-4D97-AF65-F5344CB8AC3E}">
        <p14:creationId xmlns:p14="http://schemas.microsoft.com/office/powerpoint/2010/main" val="201512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608738-FB29-46BB-87E8-F463AF91A7E1}"/>
              </a:ext>
            </a:extLst>
          </p:cNvPr>
          <p:cNvSpPr>
            <a:spLocks noGrp="1"/>
          </p:cNvSpPr>
          <p:nvPr>
            <p:ph type="sldNum" sz="quarter" idx="12"/>
          </p:nvPr>
        </p:nvSpPr>
        <p:spPr/>
        <p:txBody>
          <a:bodyPr/>
          <a:lstStyle/>
          <a:p>
            <a:fld id="{A0EDFBC5-9E83-48A9-A20F-CEAD086DBFA3}" type="slidenum">
              <a:rPr lang="en-US" smtClean="0"/>
              <a:pPr/>
              <a:t>4</a:t>
            </a:fld>
            <a:endParaRPr lang="en-US" dirty="0"/>
          </a:p>
        </p:txBody>
      </p:sp>
      <p:sp>
        <p:nvSpPr>
          <p:cNvPr id="3" name="Date Placeholder 2">
            <a:extLst>
              <a:ext uri="{FF2B5EF4-FFF2-40B4-BE49-F238E27FC236}">
                <a16:creationId xmlns:a16="http://schemas.microsoft.com/office/drawing/2014/main" id="{845F02F6-4C02-403D-BF92-07FA77519824}"/>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71C8BF64-9708-4205-A956-A66ACACB09C6}"/>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6AC01BE7-63EA-4852-A7F2-CF4033DD03B9}"/>
              </a:ext>
            </a:extLst>
          </p:cNvPr>
          <p:cNvSpPr>
            <a:spLocks noGrp="1"/>
          </p:cNvSpPr>
          <p:nvPr>
            <p:ph type="title"/>
          </p:nvPr>
        </p:nvSpPr>
        <p:spPr/>
        <p:txBody>
          <a:bodyPr/>
          <a:lstStyle/>
          <a:p>
            <a:pPr algn="r" rtl="1"/>
            <a:r>
              <a:rPr lang="ar-IQ" dirty="0"/>
              <a:t>انواع مرض السكري</a:t>
            </a:r>
            <a:endParaRPr lang="en-US" dirty="0"/>
          </a:p>
        </p:txBody>
      </p:sp>
      <p:pic>
        <p:nvPicPr>
          <p:cNvPr id="7" name="Picture 6">
            <a:extLst>
              <a:ext uri="{FF2B5EF4-FFF2-40B4-BE49-F238E27FC236}">
                <a16:creationId xmlns:a16="http://schemas.microsoft.com/office/drawing/2014/main" id="{B1E2EA92-8A03-498E-9452-8865934B01AB}"/>
              </a:ext>
            </a:extLst>
          </p:cNvPr>
          <p:cNvPicPr>
            <a:picLocks noChangeAspect="1"/>
          </p:cNvPicPr>
          <p:nvPr/>
        </p:nvPicPr>
        <p:blipFill rotWithShape="1">
          <a:blip r:embed="rId2">
            <a:extLst>
              <a:ext uri="{28A0092B-C50C-407E-A947-70E740481C1C}">
                <a14:useLocalDpi xmlns:a14="http://schemas.microsoft.com/office/drawing/2010/main" val="0"/>
              </a:ext>
            </a:extLst>
          </a:blip>
          <a:srcRect t="19341"/>
          <a:stretch/>
        </p:blipFill>
        <p:spPr>
          <a:xfrm>
            <a:off x="4081670" y="1192697"/>
            <a:ext cx="4982818" cy="4658850"/>
          </a:xfrm>
          <a:prstGeom prst="rect">
            <a:avLst/>
          </a:prstGeom>
        </p:spPr>
      </p:pic>
    </p:spTree>
    <p:extLst>
      <p:ext uri="{BB962C8B-B14F-4D97-AF65-F5344CB8AC3E}">
        <p14:creationId xmlns:p14="http://schemas.microsoft.com/office/powerpoint/2010/main" val="4089465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714F45-6F7C-4487-A918-2F70CCD0066A}"/>
              </a:ext>
            </a:extLst>
          </p:cNvPr>
          <p:cNvSpPr>
            <a:spLocks noGrp="1"/>
          </p:cNvSpPr>
          <p:nvPr>
            <p:ph type="sldNum" sz="quarter" idx="12"/>
          </p:nvPr>
        </p:nvSpPr>
        <p:spPr/>
        <p:txBody>
          <a:bodyPr/>
          <a:lstStyle/>
          <a:p>
            <a:fld id="{A0EDFBC5-9E83-48A9-A20F-CEAD086DBFA3}" type="slidenum">
              <a:rPr lang="en-US" smtClean="0"/>
              <a:pPr/>
              <a:t>5</a:t>
            </a:fld>
            <a:endParaRPr lang="en-US" dirty="0"/>
          </a:p>
        </p:txBody>
      </p:sp>
      <p:sp>
        <p:nvSpPr>
          <p:cNvPr id="3" name="Date Placeholder 2">
            <a:extLst>
              <a:ext uri="{FF2B5EF4-FFF2-40B4-BE49-F238E27FC236}">
                <a16:creationId xmlns:a16="http://schemas.microsoft.com/office/drawing/2014/main" id="{E7929880-8E5C-41EB-9E86-AA4643D054D5}"/>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94A9FAD3-1A94-4148-9363-42265A3C0BC5}"/>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542FEA57-7C24-4607-8849-6CDCF4815DFE}"/>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BCF905AF-3618-471C-886A-49105BC9F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272" y="1987825"/>
            <a:ext cx="9811345" cy="2822713"/>
          </a:xfrm>
          <a:prstGeom prst="rect">
            <a:avLst/>
          </a:prstGeom>
        </p:spPr>
      </p:pic>
    </p:spTree>
    <p:extLst>
      <p:ext uri="{BB962C8B-B14F-4D97-AF65-F5344CB8AC3E}">
        <p14:creationId xmlns:p14="http://schemas.microsoft.com/office/powerpoint/2010/main" val="28624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480C9A-A4A3-413A-9FDC-B47BC167DBCB}"/>
              </a:ext>
            </a:extLst>
          </p:cNvPr>
          <p:cNvSpPr>
            <a:spLocks noGrp="1"/>
          </p:cNvSpPr>
          <p:nvPr>
            <p:ph type="sldNum" sz="quarter" idx="12"/>
          </p:nvPr>
        </p:nvSpPr>
        <p:spPr/>
        <p:txBody>
          <a:bodyPr/>
          <a:lstStyle/>
          <a:p>
            <a:fld id="{A0EDFBC5-9E83-48A9-A20F-CEAD086DBFA3}" type="slidenum">
              <a:rPr lang="en-US" smtClean="0"/>
              <a:pPr/>
              <a:t>6</a:t>
            </a:fld>
            <a:endParaRPr lang="en-US" dirty="0"/>
          </a:p>
        </p:txBody>
      </p:sp>
      <p:sp>
        <p:nvSpPr>
          <p:cNvPr id="3" name="Date Placeholder 2">
            <a:extLst>
              <a:ext uri="{FF2B5EF4-FFF2-40B4-BE49-F238E27FC236}">
                <a16:creationId xmlns:a16="http://schemas.microsoft.com/office/drawing/2014/main" id="{B20F44A2-E0A9-4906-BF1B-BF5B39BD076C}"/>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BEFBE631-EFA0-426B-AA09-26F681413DA3}"/>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A51F1ECE-D4CC-4A14-8BA6-E9A867489EAE}"/>
              </a:ext>
            </a:extLst>
          </p:cNvPr>
          <p:cNvSpPr>
            <a:spLocks noGrp="1"/>
          </p:cNvSpPr>
          <p:nvPr>
            <p:ph type="title"/>
          </p:nvPr>
        </p:nvSpPr>
        <p:spPr/>
        <p:txBody>
          <a:bodyPr/>
          <a:lstStyle/>
          <a:p>
            <a:pPr algn="r" rtl="1"/>
            <a:r>
              <a:rPr lang="ar-IQ" sz="2400" dirty="0"/>
              <a:t>الفرق بين النوع الاول والثاني</a:t>
            </a:r>
            <a:endParaRPr lang="en-US" sz="2400" dirty="0"/>
          </a:p>
        </p:txBody>
      </p:sp>
      <p:pic>
        <p:nvPicPr>
          <p:cNvPr id="7" name="Picture 6">
            <a:extLst>
              <a:ext uri="{FF2B5EF4-FFF2-40B4-BE49-F238E27FC236}">
                <a16:creationId xmlns:a16="http://schemas.microsoft.com/office/drawing/2014/main" id="{BF2CED84-F4CC-421A-8F67-B769E7320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321" y="1006453"/>
            <a:ext cx="7898295" cy="4845094"/>
          </a:xfrm>
          <a:prstGeom prst="rect">
            <a:avLst/>
          </a:prstGeom>
        </p:spPr>
      </p:pic>
    </p:spTree>
    <p:extLst>
      <p:ext uri="{BB962C8B-B14F-4D97-AF65-F5344CB8AC3E}">
        <p14:creationId xmlns:p14="http://schemas.microsoft.com/office/powerpoint/2010/main" val="154646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E92EF0-2166-47E6-BA4A-001EF34A280B}"/>
              </a:ext>
            </a:extLst>
          </p:cNvPr>
          <p:cNvSpPr>
            <a:spLocks noGrp="1"/>
          </p:cNvSpPr>
          <p:nvPr>
            <p:ph type="sldNum" sz="quarter" idx="12"/>
          </p:nvPr>
        </p:nvSpPr>
        <p:spPr/>
        <p:txBody>
          <a:bodyPr/>
          <a:lstStyle/>
          <a:p>
            <a:fld id="{A0EDFBC5-9E83-48A9-A20F-CEAD086DBFA3}" type="slidenum">
              <a:rPr lang="en-US" smtClean="0"/>
              <a:pPr/>
              <a:t>7</a:t>
            </a:fld>
            <a:endParaRPr lang="en-US" dirty="0"/>
          </a:p>
        </p:txBody>
      </p:sp>
      <p:sp>
        <p:nvSpPr>
          <p:cNvPr id="3" name="Date Placeholder 2">
            <a:extLst>
              <a:ext uri="{FF2B5EF4-FFF2-40B4-BE49-F238E27FC236}">
                <a16:creationId xmlns:a16="http://schemas.microsoft.com/office/drawing/2014/main" id="{64683387-A45B-4A78-B12A-441911140CD1}"/>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317A8C6C-C6F3-46BD-8A2D-30D5A2A50E36}"/>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F0564D02-1C75-4E1D-80C2-3FB4C532B746}"/>
              </a:ext>
            </a:extLst>
          </p:cNvPr>
          <p:cNvSpPr>
            <a:spLocks noGrp="1"/>
          </p:cNvSpPr>
          <p:nvPr>
            <p:ph type="title"/>
          </p:nvPr>
        </p:nvSpPr>
        <p:spPr/>
        <p:txBody>
          <a:bodyPr/>
          <a:lstStyle/>
          <a:p>
            <a:pPr algn="r" rtl="1"/>
            <a:r>
              <a:rPr lang="ar-IQ" sz="2400" dirty="0"/>
              <a:t>كيف يعمل الانسولين</a:t>
            </a:r>
            <a:endParaRPr lang="en-US" sz="2400" dirty="0"/>
          </a:p>
        </p:txBody>
      </p:sp>
      <p:pic>
        <p:nvPicPr>
          <p:cNvPr id="7" name="Picture 6">
            <a:extLst>
              <a:ext uri="{FF2B5EF4-FFF2-40B4-BE49-F238E27FC236}">
                <a16:creationId xmlns:a16="http://schemas.microsoft.com/office/drawing/2014/main" id="{4D42307D-EBF5-4B50-902F-3FE45A632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365" y="1006453"/>
            <a:ext cx="8575270" cy="5080790"/>
          </a:xfrm>
          <a:prstGeom prst="rect">
            <a:avLst/>
          </a:prstGeom>
        </p:spPr>
      </p:pic>
    </p:spTree>
    <p:extLst>
      <p:ext uri="{BB962C8B-B14F-4D97-AF65-F5344CB8AC3E}">
        <p14:creationId xmlns:p14="http://schemas.microsoft.com/office/powerpoint/2010/main" val="257893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BC0DA4-1367-4B6A-91B1-092B103E949C}"/>
              </a:ext>
            </a:extLst>
          </p:cNvPr>
          <p:cNvSpPr>
            <a:spLocks noGrp="1"/>
          </p:cNvSpPr>
          <p:nvPr>
            <p:ph type="sldNum" sz="quarter" idx="12"/>
          </p:nvPr>
        </p:nvSpPr>
        <p:spPr/>
        <p:txBody>
          <a:bodyPr/>
          <a:lstStyle/>
          <a:p>
            <a:fld id="{A0EDFBC5-9E83-48A9-A20F-CEAD086DBFA3}" type="slidenum">
              <a:rPr lang="en-US" smtClean="0"/>
              <a:pPr/>
              <a:t>8</a:t>
            </a:fld>
            <a:endParaRPr lang="en-US" dirty="0"/>
          </a:p>
        </p:txBody>
      </p:sp>
      <p:sp>
        <p:nvSpPr>
          <p:cNvPr id="3" name="Date Placeholder 2">
            <a:extLst>
              <a:ext uri="{FF2B5EF4-FFF2-40B4-BE49-F238E27FC236}">
                <a16:creationId xmlns:a16="http://schemas.microsoft.com/office/drawing/2014/main" id="{A11FB0D6-BA8D-4694-85A6-72926E893BE0}"/>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D5F889A9-BF38-4216-9848-72237BD84734}"/>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912C8011-8607-4AF1-88E6-BDD4DC2F97DA}"/>
              </a:ext>
            </a:extLst>
          </p:cNvPr>
          <p:cNvSpPr>
            <a:spLocks noGrp="1"/>
          </p:cNvSpPr>
          <p:nvPr>
            <p:ph type="title"/>
          </p:nvPr>
        </p:nvSpPr>
        <p:spPr/>
        <p:txBody>
          <a:bodyPr/>
          <a:lstStyle/>
          <a:p>
            <a:pPr algn="r" rtl="1"/>
            <a:r>
              <a:rPr lang="ar-IQ" dirty="0"/>
              <a:t>مقاومة الانسولين</a:t>
            </a:r>
            <a:endParaRPr lang="en-US" dirty="0"/>
          </a:p>
        </p:txBody>
      </p:sp>
      <p:pic>
        <p:nvPicPr>
          <p:cNvPr id="7" name="Picture 6">
            <a:extLst>
              <a:ext uri="{FF2B5EF4-FFF2-40B4-BE49-F238E27FC236}">
                <a16:creationId xmlns:a16="http://schemas.microsoft.com/office/drawing/2014/main" id="{C6B91EF0-3792-4040-B581-1077351F6F0B}"/>
              </a:ext>
            </a:extLst>
          </p:cNvPr>
          <p:cNvPicPr>
            <a:picLocks noChangeAspect="1"/>
          </p:cNvPicPr>
          <p:nvPr/>
        </p:nvPicPr>
        <p:blipFill rotWithShape="1">
          <a:blip r:embed="rId2">
            <a:extLst>
              <a:ext uri="{28A0092B-C50C-407E-A947-70E740481C1C}">
                <a14:useLocalDpi xmlns:a14="http://schemas.microsoft.com/office/drawing/2010/main" val="0"/>
              </a:ext>
            </a:extLst>
          </a:blip>
          <a:srcRect b="33720"/>
          <a:stretch/>
        </p:blipFill>
        <p:spPr>
          <a:xfrm>
            <a:off x="1572272" y="1006453"/>
            <a:ext cx="9144000" cy="4545496"/>
          </a:xfrm>
          <a:prstGeom prst="rect">
            <a:avLst/>
          </a:prstGeom>
        </p:spPr>
      </p:pic>
    </p:spTree>
    <p:extLst>
      <p:ext uri="{BB962C8B-B14F-4D97-AF65-F5344CB8AC3E}">
        <p14:creationId xmlns:p14="http://schemas.microsoft.com/office/powerpoint/2010/main" val="2994574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1A96C1-D94B-4C3F-85E0-BD892E42713D}"/>
              </a:ext>
            </a:extLst>
          </p:cNvPr>
          <p:cNvSpPr>
            <a:spLocks noGrp="1"/>
          </p:cNvSpPr>
          <p:nvPr>
            <p:ph type="sldNum" sz="quarter" idx="12"/>
          </p:nvPr>
        </p:nvSpPr>
        <p:spPr/>
        <p:txBody>
          <a:bodyPr/>
          <a:lstStyle/>
          <a:p>
            <a:fld id="{A0EDFBC5-9E83-48A9-A20F-CEAD086DBFA3}" type="slidenum">
              <a:rPr lang="en-US" smtClean="0"/>
              <a:pPr/>
              <a:t>9</a:t>
            </a:fld>
            <a:endParaRPr lang="en-US" dirty="0"/>
          </a:p>
        </p:txBody>
      </p:sp>
      <p:sp>
        <p:nvSpPr>
          <p:cNvPr id="3" name="Date Placeholder 2">
            <a:extLst>
              <a:ext uri="{FF2B5EF4-FFF2-40B4-BE49-F238E27FC236}">
                <a16:creationId xmlns:a16="http://schemas.microsoft.com/office/drawing/2014/main" id="{3EE03C00-0B65-4D41-8345-7C2588DC6E54}"/>
              </a:ext>
            </a:extLst>
          </p:cNvPr>
          <p:cNvSpPr>
            <a:spLocks noGrp="1"/>
          </p:cNvSpPr>
          <p:nvPr>
            <p:ph type="dt" sz="half" idx="10"/>
          </p:nvPr>
        </p:nvSpPr>
        <p:spPr/>
        <p:txBody>
          <a:bodyPr/>
          <a:lstStyle/>
          <a:p>
            <a:r>
              <a:rPr lang="en-US"/>
              <a:t>2020-2021</a:t>
            </a:r>
            <a:endParaRPr lang="en-US" dirty="0"/>
          </a:p>
        </p:txBody>
      </p:sp>
      <p:sp>
        <p:nvSpPr>
          <p:cNvPr id="4" name="Text Placeholder 3">
            <a:extLst>
              <a:ext uri="{FF2B5EF4-FFF2-40B4-BE49-F238E27FC236}">
                <a16:creationId xmlns:a16="http://schemas.microsoft.com/office/drawing/2014/main" id="{5423F9BF-492F-4755-90CE-944A306DF799}"/>
              </a:ext>
            </a:extLst>
          </p:cNvPr>
          <p:cNvSpPr>
            <a:spLocks noGrp="1"/>
          </p:cNvSpPr>
          <p:nvPr>
            <p:ph type="body" idx="1"/>
          </p:nvPr>
        </p:nvSpPr>
        <p:spPr/>
        <p:txBody>
          <a:bodyPr/>
          <a:lstStyle/>
          <a:p>
            <a:endParaRPr lang="en-US" dirty="0"/>
          </a:p>
        </p:txBody>
      </p:sp>
      <p:sp>
        <p:nvSpPr>
          <p:cNvPr id="5" name="Title 4">
            <a:extLst>
              <a:ext uri="{FF2B5EF4-FFF2-40B4-BE49-F238E27FC236}">
                <a16:creationId xmlns:a16="http://schemas.microsoft.com/office/drawing/2014/main" id="{45FAB149-DEE7-4374-BEC3-756747257B9C}"/>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F1ED5CF8-FE8A-444A-9C38-96315F1D0931}"/>
              </a:ext>
            </a:extLst>
          </p:cNvPr>
          <p:cNvPicPr>
            <a:picLocks noChangeAspect="1"/>
          </p:cNvPicPr>
          <p:nvPr/>
        </p:nvPicPr>
        <p:blipFill rotWithShape="1">
          <a:blip r:embed="rId2">
            <a:extLst>
              <a:ext uri="{28A0092B-C50C-407E-A947-70E740481C1C}">
                <a14:useLocalDpi xmlns:a14="http://schemas.microsoft.com/office/drawing/2010/main" val="0"/>
              </a:ext>
            </a:extLst>
          </a:blip>
          <a:srcRect l="5533" t="3809" r="17937" b="47950"/>
          <a:stretch/>
        </p:blipFill>
        <p:spPr>
          <a:xfrm>
            <a:off x="2054087" y="1748112"/>
            <a:ext cx="8582607" cy="4339129"/>
          </a:xfrm>
          <a:prstGeom prst="rect">
            <a:avLst/>
          </a:prstGeom>
        </p:spPr>
      </p:pic>
      <p:sp>
        <p:nvSpPr>
          <p:cNvPr id="9" name="TextBox 8">
            <a:extLst>
              <a:ext uri="{FF2B5EF4-FFF2-40B4-BE49-F238E27FC236}">
                <a16:creationId xmlns:a16="http://schemas.microsoft.com/office/drawing/2014/main" id="{E216B916-5025-4466-9707-B7CE6B2B58F0}"/>
              </a:ext>
            </a:extLst>
          </p:cNvPr>
          <p:cNvSpPr txBox="1"/>
          <p:nvPr/>
        </p:nvSpPr>
        <p:spPr>
          <a:xfrm>
            <a:off x="781878" y="1040226"/>
            <a:ext cx="11296802" cy="707886"/>
          </a:xfrm>
          <a:prstGeom prst="rect">
            <a:avLst/>
          </a:prstGeom>
          <a:noFill/>
        </p:spPr>
        <p:txBody>
          <a:bodyPr wrap="square" rtlCol="0">
            <a:spAutoFit/>
          </a:bodyPr>
          <a:lstStyle/>
          <a:p>
            <a:pPr marL="342900" indent="-342900" algn="just" rtl="1">
              <a:buFont typeface="Arial" panose="020B0604020202020204" pitchFamily="34" charset="0"/>
              <a:buChar char="•"/>
            </a:pPr>
            <a:r>
              <a:rPr lang="ar-IQ" sz="2000" dirty="0"/>
              <a:t>هناك علاقة طردية بين الانسولين ومقاومة الانسولين اي انه كلما زاد افراز الانسولين داخل الجسم او اخذه كشكل دواي سيؤدي الى زيادة المقاومة ضده </a:t>
            </a:r>
            <a:endParaRPr lang="en-US" sz="2000" dirty="0"/>
          </a:p>
        </p:txBody>
      </p:sp>
    </p:spTree>
    <p:extLst>
      <p:ext uri="{BB962C8B-B14F-4D97-AF65-F5344CB8AC3E}">
        <p14:creationId xmlns:p14="http://schemas.microsoft.com/office/powerpoint/2010/main" val="642836907"/>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 template (2)" id="{798C5BB2-C27E-4EA2-BE1E-A4F0753238A4}" vid="{8C205CD2-1FC4-40B2-9099-7F330F23DC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